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6" r:id="rId3"/>
    <p:sldId id="261" r:id="rId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aBHZUhkod6i+oX0tInNNA==" hashData="61zRW/IpFWJ0O/0gq8XJORh8no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FF"/>
    <a:srgbClr val="B7D7EB"/>
    <a:srgbClr val="C7E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60"/>
  </p:normalViewPr>
  <p:slideViewPr>
    <p:cSldViewPr>
      <p:cViewPr>
        <p:scale>
          <a:sx n="100" d="100"/>
          <a:sy n="100" d="100"/>
        </p:scale>
        <p:origin x="-192" y="-52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FC0FB-414F-425D-91B6-8816427970F9}" type="datetimeFigureOut">
              <a:rPr lang="uk-UA" smtClean="0"/>
              <a:t>25.05.2015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04556-8C90-4D9F-89E7-EC94B4F6A3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0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://mykids.ucoz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yzdorov.ru/images/Travi/vinograd-kyltyrnii.jpg" TargetMode="External"/><Relationship Id="rId13" Type="http://schemas.openxmlformats.org/officeDocument/2006/relationships/hyperlink" Target="http://mallishok.ru/wp-content/uploads/2014/08/df630cd1.png" TargetMode="External"/><Relationship Id="rId3" Type="http://schemas.openxmlformats.org/officeDocument/2006/relationships/hyperlink" Target="http://www.domohozyajka.com/wp-content/uploads/2012/08/%D1%81%D0%BB%D0%B8%D0%B2%D1%8B1.jpg" TargetMode="External"/><Relationship Id="rId7" Type="http://schemas.openxmlformats.org/officeDocument/2006/relationships/hyperlink" Target="http://kwt-stroy.ru/uploads/smorodina.jpg" TargetMode="External"/><Relationship Id="rId12" Type="http://schemas.openxmlformats.org/officeDocument/2006/relationships/hyperlink" Target="http://otvedaem.com/wp-content/uploads/2015/04/ovoshi.jpg" TargetMode="External"/><Relationship Id="rId2" Type="http://schemas.openxmlformats.org/officeDocument/2006/relationships/hyperlink" Target="http://fakty.ictv.ua/ru/index/read-news/id/153912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iepjuvirtuve.lv/files/aromatizatori/lesnije_jagodi.jpg" TargetMode="External"/><Relationship Id="rId11" Type="http://schemas.openxmlformats.org/officeDocument/2006/relationships/hyperlink" Target="http://prodgid.ru/wp-content/uploads/2014/12/%D0%96%D1%91%D0%BB%D1%82%D1%8B%D0%B5-%D0%BF%D0%BE%D0%BC%D0%B8%D0%B4%D0%BE%D1%80%D1%8B.jpg" TargetMode="External"/><Relationship Id="rId5" Type="http://schemas.openxmlformats.org/officeDocument/2006/relationships/hyperlink" Target="http://supercook.ru/images-dom-zagotovki/470-06-persik.jpg" TargetMode="External"/><Relationship Id="rId15" Type="http://schemas.openxmlformats.org/officeDocument/2006/relationships/hyperlink" Target="http://goldina-myclas.ucoz.ru/logotip/risunok5.jpg" TargetMode="External"/><Relationship Id="rId10" Type="http://schemas.openxmlformats.org/officeDocument/2006/relationships/hyperlink" Target="http://&#1089;&#1072;&#1093;&#1072;&#1088;&#1086;&#1082;.com/uploads/content/1413889740_2b228affbb905154077a482ca1b3b7f3.jpg" TargetMode="External"/><Relationship Id="rId4" Type="http://schemas.openxmlformats.org/officeDocument/2006/relationships/hyperlink" Target="http://www.genskie-nogki.ru/images_hostess/apples.jpg" TargetMode="External"/><Relationship Id="rId9" Type="http://schemas.openxmlformats.org/officeDocument/2006/relationships/hyperlink" Target="http://grodnonews.by/uploads/19732.jpg" TargetMode="External"/><Relationship Id="rId14" Type="http://schemas.openxmlformats.org/officeDocument/2006/relationships/hyperlink" Target="http://goldina-myclas.ucoz.ru/avatar/shapka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32364" y="177522"/>
            <a:ext cx="8832123" cy="5416282"/>
            <a:chOff x="251520" y="193204"/>
            <a:chExt cx="8640960" cy="541628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1520" y="193204"/>
              <a:ext cx="8640960" cy="5256584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26" name="Picture 2" descr="http://goldina-myclas.ucoz.ru/avatar/shapk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93204"/>
              <a:ext cx="6120680" cy="109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goldina-myclas.ucoz.ru/logotip/risunok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59" y="392711"/>
              <a:ext cx="1527372" cy="18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560" y="3793604"/>
              <a:ext cx="38264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rgbClr val="0070C0"/>
                  </a:solidFill>
                </a:rPr>
                <a:t>Рудакова Лидия Владимировна</a:t>
              </a:r>
            </a:p>
            <a:p>
              <a:r>
                <a:rPr lang="ru-RU" sz="1600" b="1" i="1" dirty="0" smtClean="0">
                  <a:solidFill>
                    <a:srgbClr val="0070C0"/>
                  </a:solidFill>
                </a:rPr>
                <a:t>Учитель начальных классов </a:t>
              </a:r>
            </a:p>
            <a:p>
              <a:r>
                <a:rPr lang="ru-RU" sz="1600" b="1" i="1" dirty="0" smtClean="0">
                  <a:solidFill>
                    <a:srgbClr val="0070C0"/>
                  </a:solidFill>
                </a:rPr>
                <a:t>Новотроицкой ООШ </a:t>
              </a:r>
              <a:r>
                <a:rPr lang="uk-UA" sz="1600" b="1" i="1" dirty="0" smtClean="0">
                  <a:solidFill>
                    <a:srgbClr val="0070C0"/>
                  </a:solidFill>
                </a:rPr>
                <a:t>І-ІІІ ст. № 4</a:t>
              </a:r>
            </a:p>
            <a:p>
              <a:r>
                <a:rPr lang="ru-RU" sz="1600" b="1" i="1" dirty="0" smtClean="0">
                  <a:solidFill>
                    <a:srgbClr val="0070C0"/>
                  </a:solidFill>
                </a:rPr>
                <a:t>Волновахского района</a:t>
              </a:r>
            </a:p>
            <a:p>
              <a:r>
                <a:rPr lang="ru-RU" sz="1600" b="1" i="1" dirty="0" smtClean="0">
                  <a:solidFill>
                    <a:srgbClr val="0070C0"/>
                  </a:solidFill>
                </a:rPr>
                <a:t>Донецкой области</a:t>
              </a:r>
            </a:p>
            <a:p>
              <a:r>
                <a:rPr lang="en-US" sz="1600" b="1" i="1" dirty="0">
                  <a:solidFill>
                    <a:srgbClr val="002060"/>
                  </a:solidFill>
                  <a:hlinkClick r:id="rId4"/>
                </a:rPr>
                <a:t>http://mykids.ucoz.ru</a:t>
              </a:r>
              <a:r>
                <a:rPr lang="en-US" sz="1600" b="1" i="1" dirty="0" smtClean="0">
                  <a:solidFill>
                    <a:srgbClr val="002060"/>
                  </a:solidFill>
                  <a:hlinkClick r:id="rId4"/>
                </a:rPr>
                <a:t>/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 </a:t>
              </a:r>
            </a:p>
            <a:p>
              <a:endParaRPr lang="ru-RU" sz="1600" b="1" i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27784" y="1595162"/>
              <a:ext cx="5397640" cy="136815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>
                  <a:solidFill>
                    <a:srgbClr val="FF0000"/>
                  </a:solidFill>
                  <a:latin typeface="BeeskneesCTT" pitchFamily="2" charset="0"/>
                </a:rPr>
                <a:t>З</a:t>
              </a:r>
              <a:r>
                <a:rPr lang="ru-RU" sz="4800" dirty="0" smtClean="0">
                  <a:solidFill>
                    <a:srgbClr val="00B050"/>
                  </a:solidFill>
                  <a:latin typeface="BeeskneesCTT" pitchFamily="2" charset="0"/>
                </a:rPr>
                <a:t>н</a:t>
              </a:r>
              <a:r>
                <a:rPr lang="ru-RU" sz="4800" dirty="0" smtClean="0">
                  <a:solidFill>
                    <a:srgbClr val="FF0000"/>
                  </a:solidFill>
                  <a:latin typeface="BeeskneesCTT" pitchFamily="2" charset="0"/>
                </a:rPr>
                <a:t>а</a:t>
              </a:r>
              <a:r>
                <a:rPr lang="ru-RU" sz="4800" dirty="0" smtClean="0">
                  <a:solidFill>
                    <a:srgbClr val="0070C0"/>
                  </a:solidFill>
                  <a:latin typeface="BeeskneesCTT" pitchFamily="2" charset="0"/>
                </a:rPr>
                <a:t>е</a:t>
              </a:r>
              <a:r>
                <a:rPr lang="ru-RU" sz="4800" dirty="0" smtClean="0">
                  <a:solidFill>
                    <a:srgbClr val="FF0000"/>
                  </a:solidFill>
                  <a:latin typeface="BeeskneesCTT" pitchFamily="2" charset="0"/>
                </a:rPr>
                <a:t>ш</a:t>
              </a:r>
              <a:r>
                <a:rPr lang="ru-RU" sz="4800" dirty="0" smtClean="0">
                  <a:solidFill>
                    <a:schemeClr val="accent2">
                      <a:lumMod val="75000"/>
                    </a:schemeClr>
                  </a:solidFill>
                  <a:latin typeface="BeeskneesCTT" pitchFamily="2" charset="0"/>
                </a:rPr>
                <a:t>ь </a:t>
              </a:r>
              <a:r>
                <a:rPr lang="ru-RU" sz="4800" dirty="0" smtClean="0">
                  <a:solidFill>
                    <a:srgbClr val="FF0000"/>
                  </a:solidFill>
                  <a:latin typeface="BeeskneesCTT" pitchFamily="2" charset="0"/>
                </a:rPr>
                <a:t>л</a:t>
              </a:r>
              <a:r>
                <a:rPr lang="ru-RU" sz="4800" dirty="0" smtClean="0">
                  <a:solidFill>
                    <a:srgbClr val="FFFF00"/>
                  </a:solidFill>
                  <a:latin typeface="BeeskneesCTT" pitchFamily="2" charset="0"/>
                </a:rPr>
                <a:t>и</a:t>
              </a:r>
              <a:r>
                <a:rPr lang="ru-RU" sz="4800" dirty="0" smtClean="0">
                  <a:solidFill>
                    <a:srgbClr val="FF0000"/>
                  </a:solidFill>
                  <a:latin typeface="BeeskneesCTT" pitchFamily="2" charset="0"/>
                </a:rPr>
                <a:t> т</a:t>
              </a:r>
              <a:r>
                <a:rPr lang="ru-RU" sz="4800" dirty="0" smtClean="0">
                  <a:solidFill>
                    <a:srgbClr val="3366FF"/>
                  </a:solidFill>
                  <a:latin typeface="BeeskneesCTT" pitchFamily="2" charset="0"/>
                </a:rPr>
                <a:t>ы</a:t>
              </a:r>
              <a:r>
                <a:rPr lang="ru-RU" sz="4800" dirty="0" smtClean="0">
                  <a:solidFill>
                    <a:srgbClr val="FF0000"/>
                  </a:solidFill>
                  <a:latin typeface="BeeskneesCTT" pitchFamily="2" charset="0"/>
                </a:rPr>
                <a:t>?</a:t>
              </a:r>
              <a:endParaRPr lang="uk-UA" sz="4800" dirty="0">
                <a:solidFill>
                  <a:srgbClr val="FF0000"/>
                </a:solidFill>
                <a:latin typeface="BeeskneesCTT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1720" y="2821496"/>
              <a:ext cx="21210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6600"/>
                  </a:solidFill>
                  <a:latin typeface="BeeskneesCTT" pitchFamily="2" charset="0"/>
                </a:rPr>
                <a:t>Окружающий мир </a:t>
              </a:r>
            </a:p>
            <a:p>
              <a:pPr algn="ctr"/>
              <a:r>
                <a:rPr lang="ru-RU" sz="1400" dirty="0" smtClean="0">
                  <a:solidFill>
                    <a:srgbClr val="006600"/>
                  </a:solidFill>
                  <a:latin typeface="BeeskneesCTT" pitchFamily="2" charset="0"/>
                </a:rPr>
                <a:t>1-4 класс</a:t>
              </a:r>
              <a:endParaRPr lang="uk-UA" sz="1400" dirty="0">
                <a:solidFill>
                  <a:srgbClr val="006600"/>
                </a:solidFill>
                <a:latin typeface="BeeskneesCTT" pitchFamily="2" charset="0"/>
              </a:endParaRPr>
            </a:p>
          </p:txBody>
        </p:sp>
        <p:pic>
          <p:nvPicPr>
            <p:cNvPr id="1032" name="Picture 8" descr="http://otvedaem.com/wp-content/uploads/2015/04/ovosh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585" y="2472801"/>
              <a:ext cx="4610480" cy="307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83441" y="5305772"/>
            <a:ext cx="375735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справка 7">
            <a:hlinkClick r:id="" action="ppaction://hlinkshowjump?jump=lastslide" highlightClick="1"/>
          </p:cNvPr>
          <p:cNvSpPr/>
          <p:nvPr/>
        </p:nvSpPr>
        <p:spPr>
          <a:xfrm>
            <a:off x="8736813" y="105514"/>
            <a:ext cx="319423" cy="271515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8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страниц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1687"/>
            <a:ext cx="3621001" cy="5135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страниц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1687"/>
            <a:ext cx="3621001" cy="5135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31" name="страниц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1687"/>
            <a:ext cx="3621001" cy="5135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страница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1687"/>
            <a:ext cx="3621001" cy="5135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страница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1687"/>
            <a:ext cx="3621001" cy="5135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страница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1687"/>
            <a:ext cx="3621600" cy="513523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страниц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1687"/>
            <a:ext cx="3621001" cy="51352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grpSp>
        <p:nvGrpSpPr>
          <p:cNvPr id="4" name="Закрыть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страница 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"/>
          <a:stretch/>
        </p:blipFill>
        <p:spPr>
          <a:xfrm>
            <a:off x="971600" y="301687"/>
            <a:ext cx="3621600" cy="513523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страница 2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1687"/>
            <a:ext cx="3621600" cy="5137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страница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1687"/>
            <a:ext cx="3621600" cy="5137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32" name="страница 2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1687"/>
            <a:ext cx="3621600" cy="5137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34" name="страница 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1687"/>
            <a:ext cx="3621600" cy="513523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841276"/>
            <a:ext cx="8784976" cy="4750237"/>
          </a:xfrm>
          <a:prstGeom prst="roundRect">
            <a:avLst/>
          </a:prstGeom>
          <a:solidFill>
            <a:schemeClr val="accent5">
              <a:alpha val="6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500" dirty="0" smtClean="0"/>
              <a:t> </a:t>
            </a:r>
            <a:r>
              <a:rPr lang="en-US" sz="1600">
                <a:hlinkClick r:id="rId2"/>
              </a:rPr>
              <a:t>http://fakty.ictv.ua/ru/index/read-news/id/1539126</a:t>
            </a:r>
            <a:r>
              <a:rPr lang="ru-RU" sz="1500" smtClean="0"/>
              <a:t>  Информация </a:t>
            </a:r>
            <a:endParaRPr lang="uk-UA" sz="1500" dirty="0"/>
          </a:p>
          <a:p>
            <a:r>
              <a:rPr lang="ru-RU" sz="1500" u="sng" dirty="0">
                <a:hlinkClick r:id="rId3"/>
              </a:rPr>
              <a:t>http://www.domohozyajka.com/wp-content/uploads/2012/08/%D1%81%D0%BB%D0%B8%D0%B2%D1%8B1.jpg</a:t>
            </a:r>
            <a:r>
              <a:rPr lang="ru-RU" sz="1500" dirty="0"/>
              <a:t> слива</a:t>
            </a:r>
            <a:endParaRPr lang="uk-UA" sz="1500" dirty="0"/>
          </a:p>
          <a:p>
            <a:r>
              <a:rPr lang="ru-RU" sz="1500" u="sng" dirty="0">
                <a:hlinkClick r:id="rId4"/>
              </a:rPr>
              <a:t>http://www.genskie-nogki.ru/images_hostess/apples.jpg</a:t>
            </a:r>
            <a:r>
              <a:rPr lang="ru-RU" sz="1500" dirty="0"/>
              <a:t> яблоко</a:t>
            </a:r>
            <a:endParaRPr lang="uk-UA" sz="1500" dirty="0"/>
          </a:p>
          <a:p>
            <a:r>
              <a:rPr lang="ru-RU" sz="1500" u="sng" dirty="0">
                <a:hlinkClick r:id="rId5"/>
              </a:rPr>
              <a:t>http://supercook.ru/images-dom-zagotovki/470-06-persik.jpg</a:t>
            </a:r>
            <a:r>
              <a:rPr lang="ru-RU" sz="1500" dirty="0"/>
              <a:t> персик </a:t>
            </a:r>
            <a:endParaRPr lang="uk-UA" sz="1500" dirty="0"/>
          </a:p>
          <a:p>
            <a:r>
              <a:rPr lang="ru-RU" sz="1500" u="sng" dirty="0">
                <a:hlinkClick r:id="rId6"/>
              </a:rPr>
              <a:t>http://www.ziepjuvirtuve.lv/files/aromatizatori/lesnije_jagodi.jpg</a:t>
            </a:r>
            <a:r>
              <a:rPr lang="ru-RU" sz="1500" dirty="0"/>
              <a:t> лесные ягоды </a:t>
            </a:r>
            <a:endParaRPr lang="uk-UA" sz="1500" dirty="0"/>
          </a:p>
          <a:p>
            <a:r>
              <a:rPr lang="ru-RU" sz="1500" u="sng" dirty="0">
                <a:hlinkClick r:id="rId7"/>
              </a:rPr>
              <a:t>http://kwt-stroy.ru/uploads/smorodina.jpg</a:t>
            </a:r>
            <a:r>
              <a:rPr lang="ru-RU" sz="1500" dirty="0"/>
              <a:t> смородина </a:t>
            </a:r>
            <a:endParaRPr lang="uk-UA" sz="1500" dirty="0"/>
          </a:p>
          <a:p>
            <a:r>
              <a:rPr lang="ru-RU" sz="1500" u="sng" dirty="0">
                <a:hlinkClick r:id="rId8"/>
              </a:rPr>
              <a:t>http://www.ayzdorov.ru/images/Travi/vinograd-kyltyrnii.jpg</a:t>
            </a:r>
            <a:r>
              <a:rPr lang="ru-RU" sz="1500" dirty="0"/>
              <a:t> виноград </a:t>
            </a:r>
            <a:endParaRPr lang="uk-UA" sz="1500" dirty="0"/>
          </a:p>
          <a:p>
            <a:r>
              <a:rPr lang="ru-RU" sz="1500" u="sng" dirty="0">
                <a:hlinkClick r:id="rId9"/>
              </a:rPr>
              <a:t>http://grodnonews.by/uploads/19732.jpg</a:t>
            </a:r>
            <a:r>
              <a:rPr lang="ru-RU" sz="1500" dirty="0"/>
              <a:t> капуста</a:t>
            </a:r>
            <a:endParaRPr lang="uk-UA" sz="1500" dirty="0"/>
          </a:p>
          <a:p>
            <a:r>
              <a:rPr lang="ru-RU" sz="1500" u="sng" dirty="0">
                <a:hlinkClick r:id="rId10"/>
              </a:rPr>
              <a:t>http://xn--80aa4apjd3a.com/uploads/content/1413889740_2b228affbb905154077a482ca1b3b7f3.jpg</a:t>
            </a:r>
            <a:r>
              <a:rPr lang="ru-RU" sz="1500" dirty="0"/>
              <a:t> тыква </a:t>
            </a:r>
            <a:endParaRPr lang="uk-UA" sz="1500" dirty="0"/>
          </a:p>
          <a:p>
            <a:r>
              <a:rPr lang="ru-RU" sz="1500" u="sng" dirty="0">
                <a:hlinkClick r:id="rId11"/>
              </a:rPr>
              <a:t>http://prodgid.ru/wp-content/uploads/2014/12/%D0%96%D1%91%D0%BB%D1%82%D1%8B%D0%B5-%D0%BF%D0%BE%D0%BC%D0%B8%D0%B4%D0%BE%D1%80%D1%8B.jpg</a:t>
            </a:r>
            <a:r>
              <a:rPr lang="ru-RU" sz="1500" dirty="0"/>
              <a:t> помидоры</a:t>
            </a:r>
            <a:endParaRPr lang="uk-UA" sz="1500" dirty="0"/>
          </a:p>
          <a:p>
            <a:r>
              <a:rPr lang="ru-RU" sz="1500" u="sng" dirty="0">
                <a:hlinkClick r:id="rId12"/>
              </a:rPr>
              <a:t>http://otvedaem.com/wp-content/uploads/2015/04/ovoshi.jpg</a:t>
            </a:r>
            <a:r>
              <a:rPr lang="ru-RU" sz="1500" dirty="0"/>
              <a:t> фрукты и овощи</a:t>
            </a:r>
            <a:endParaRPr lang="uk-UA" sz="1500" dirty="0"/>
          </a:p>
          <a:p>
            <a:r>
              <a:rPr lang="ru-RU" sz="1500" u="sng" dirty="0">
                <a:hlinkClick r:id="rId13"/>
              </a:rPr>
              <a:t>http://mallishok.ru/wp-content/uploads/2014/08/df630cd1.png</a:t>
            </a:r>
            <a:r>
              <a:rPr lang="ru-RU" sz="1500" dirty="0"/>
              <a:t>  овощи и фрукты</a:t>
            </a:r>
            <a:endParaRPr lang="uk-UA" sz="1500" dirty="0"/>
          </a:p>
          <a:p>
            <a:r>
              <a:rPr lang="ru-RU" sz="1500" u="sng" dirty="0">
                <a:hlinkClick r:id="rId14"/>
              </a:rPr>
              <a:t>http://goldina-myclas.ucoz.ru/avatar/shapka.png</a:t>
            </a:r>
            <a:r>
              <a:rPr lang="ru-RU" sz="1500" dirty="0"/>
              <a:t> логотип сайта </a:t>
            </a:r>
            <a:endParaRPr lang="uk-UA" sz="1500" dirty="0"/>
          </a:p>
          <a:p>
            <a:r>
              <a:rPr lang="ru-RU" sz="1500" u="sng" dirty="0">
                <a:hlinkClick r:id="rId15"/>
              </a:rPr>
              <a:t>http://goldina-myclas.ucoz.ru/logotip/risunok5.jpg</a:t>
            </a:r>
            <a:r>
              <a:rPr lang="ru-RU" sz="1500" dirty="0"/>
              <a:t>     логотип МК </a:t>
            </a:r>
            <a:endParaRPr lang="uk-UA" sz="1500" dirty="0"/>
          </a:p>
          <a:p>
            <a:r>
              <a:rPr lang="ru-RU" sz="1500" dirty="0"/>
              <a:t>Ведущая творческой мастерской Коломенская В.Г.</a:t>
            </a:r>
            <a:endParaRPr lang="uk-UA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3136703" y="150380"/>
            <a:ext cx="28705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Интернет – ресурсы:</a:t>
            </a:r>
            <a:endParaRPr lang="uk-UA" sz="2400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00392" y="4945732"/>
            <a:ext cx="288032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9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лас  Биология 6 клас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  Биология 6 класс</Template>
  <TotalTime>254</TotalTime>
  <Words>111</Words>
  <Application>Microsoft Office PowerPoint</Application>
  <PresentationFormat>Экран (16:10)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Атлас  Биология 6 класс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Lebedev SN</dc:creator>
  <cp:lastModifiedBy>Lidia</cp:lastModifiedBy>
  <cp:revision>35</cp:revision>
  <dcterms:created xsi:type="dcterms:W3CDTF">2011-06-10T02:54:57Z</dcterms:created>
  <dcterms:modified xsi:type="dcterms:W3CDTF">2015-05-25T18:36:48Z</dcterms:modified>
</cp:coreProperties>
</file>