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66" r:id="rId4"/>
    <p:sldId id="261" r:id="rId5"/>
    <p:sldId id="262" r:id="rId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-15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08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52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36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3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79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77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8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5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90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71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5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DDF2-9D4A-4F73-9348-41408C19FCD6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DDF2-9D4A-4F73-9348-41408C19FC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960-C41C-460E-B38C-FAAB79345F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9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" Type="http://schemas.openxmlformats.org/officeDocument/2006/relationships/image" Target="../media/image5.jp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fax.by/files/2012-10/20121004-133744-494.jpg" TargetMode="External"/><Relationship Id="rId3" Type="http://schemas.openxmlformats.org/officeDocument/2006/relationships/hyperlink" Target="http://www.interfax.by/files/2012-10/20121004-133744-513.jpg" TargetMode="External"/><Relationship Id="rId7" Type="http://schemas.openxmlformats.org/officeDocument/2006/relationships/hyperlink" Target="http://www.interfax.by/files/2012-10/20121004-133744-356.jpg" TargetMode="External"/><Relationship Id="rId2" Type="http://schemas.openxmlformats.org/officeDocument/2006/relationships/hyperlink" Target="http://www.interfax.by/article/9543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terfax.by/files/2012-10/20121004-133744-103.jpg" TargetMode="External"/><Relationship Id="rId11" Type="http://schemas.openxmlformats.org/officeDocument/2006/relationships/hyperlink" Target="http://www.100book.ru/b1600800.jpg" TargetMode="External"/><Relationship Id="rId5" Type="http://schemas.openxmlformats.org/officeDocument/2006/relationships/hyperlink" Target="http://www.interfax.by/files/2012-10/20121004-133744-163.jpg" TargetMode="External"/><Relationship Id="rId10" Type="http://schemas.openxmlformats.org/officeDocument/2006/relationships/hyperlink" Target="http://nattik.ru/wp-content/uploads/2012/02/dikie_wivotnie10.jpg" TargetMode="External"/><Relationship Id="rId4" Type="http://schemas.openxmlformats.org/officeDocument/2006/relationships/hyperlink" Target="http://www.interfax.by/files/2012-10/20121004-133744-877.jpg" TargetMode="External"/><Relationship Id="rId9" Type="http://schemas.openxmlformats.org/officeDocument/2006/relationships/hyperlink" Target="http://www.mebrostov.com/photo/0-1/10564_23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fax.by/files/2012-10/20121004-133744-778.jpg" TargetMode="External"/><Relationship Id="rId3" Type="http://schemas.openxmlformats.org/officeDocument/2006/relationships/hyperlink" Target="http://www.interfax.by/files/2012-10/20121004-133744-479.jpg" TargetMode="External"/><Relationship Id="rId7" Type="http://schemas.openxmlformats.org/officeDocument/2006/relationships/hyperlink" Target="http://www.interfax.by/files/2012-10/20121004-133744-445.jpg" TargetMode="External"/><Relationship Id="rId2" Type="http://schemas.openxmlformats.org/officeDocument/2006/relationships/hyperlink" Target="http://www.interfax.by/files/2012-10/20121004-133744-33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terfax.by/files/2012-10/20121004-133744-426.jpg" TargetMode="External"/><Relationship Id="rId5" Type="http://schemas.openxmlformats.org/officeDocument/2006/relationships/hyperlink" Target="http://www.interfax.by/files/2012-10/20121004-133744-899.jpg" TargetMode="External"/><Relationship Id="rId4" Type="http://schemas.openxmlformats.org/officeDocument/2006/relationships/hyperlink" Target="http://www.interfax.by/files/2012-10/20121004-133744-919.jpg" TargetMode="External"/><Relationship Id="rId9" Type="http://schemas.openxmlformats.org/officeDocument/2006/relationships/hyperlink" Target="http://p-shkola.by/isimages/s000176_631307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013744" y="3739110"/>
            <a:ext cx="1224136" cy="4662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goldina-myclas.ucoz.ru/avatar/shap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1236"/>
            <a:ext cx="721495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93204"/>
            <a:ext cx="8655118" cy="5328592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1236"/>
            <a:ext cx="1344087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2112019"/>
            <a:ext cx="6715300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На грани исчезновения: </a:t>
            </a:r>
            <a:endParaRPr lang="ru-RU" sz="4000" b="1" i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sz="4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редкие </a:t>
            </a:r>
            <a:r>
              <a:rPr lang="ru-RU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животные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3577580"/>
            <a:ext cx="3131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Интерактивный фотоальбом,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Окружающий мир, 1-4 класс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36530"/>
            <a:ext cx="1800200" cy="254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94903" y="4335692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Рудакова Лидия </a:t>
            </a:r>
            <a:r>
              <a:rPr lang="ru-RU" sz="1600" b="1" i="1" dirty="0" smtClean="0"/>
              <a:t>Владимировна,</a:t>
            </a:r>
          </a:p>
          <a:p>
            <a:r>
              <a:rPr lang="ru-RU" sz="1600" b="1" i="1" dirty="0"/>
              <a:t>у</a:t>
            </a:r>
            <a:r>
              <a:rPr lang="ru-RU" sz="1600" b="1" i="1" dirty="0" smtClean="0"/>
              <a:t>читель </a:t>
            </a:r>
            <a:r>
              <a:rPr lang="ru-RU" sz="1600" b="1" i="1" dirty="0"/>
              <a:t>начальных классов </a:t>
            </a:r>
            <a:endParaRPr lang="ru-RU" sz="1600" b="1" i="1" dirty="0" smtClean="0"/>
          </a:p>
          <a:p>
            <a:r>
              <a:rPr lang="ru-RU" sz="1600" b="1" i="1" dirty="0" smtClean="0"/>
              <a:t>Новотроицкой ООШ </a:t>
            </a:r>
            <a:r>
              <a:rPr lang="en-US" sz="1600" b="1" i="1" dirty="0"/>
              <a:t>I</a:t>
            </a:r>
            <a:r>
              <a:rPr lang="ru-RU" sz="1600" b="1" i="1" dirty="0"/>
              <a:t>-</a:t>
            </a:r>
            <a:r>
              <a:rPr lang="en-US" sz="1600" b="1" i="1" dirty="0"/>
              <a:t>III </a:t>
            </a:r>
            <a:r>
              <a:rPr lang="ru-RU" sz="1600" b="1" i="1" dirty="0"/>
              <a:t>ступеней № 4 </a:t>
            </a:r>
            <a:endParaRPr lang="ru-RU" sz="1600" b="1" i="1" dirty="0" smtClean="0"/>
          </a:p>
          <a:p>
            <a:r>
              <a:rPr lang="ru-RU" sz="1600" b="1" i="1" dirty="0" err="1" smtClean="0"/>
              <a:t>Волновахского</a:t>
            </a:r>
            <a:r>
              <a:rPr lang="ru-RU" sz="1600" b="1" i="1" dirty="0" smtClean="0"/>
              <a:t> </a:t>
            </a:r>
            <a:r>
              <a:rPr lang="ru-RU" sz="1600" b="1" i="1" dirty="0"/>
              <a:t>района Донецкой области </a:t>
            </a:r>
          </a:p>
        </p:txBody>
      </p:sp>
      <p:sp>
        <p:nvSpPr>
          <p:cNvPr id="6" name="Управляющая кнопка: справка 5">
            <a:hlinkClick r:id="rId6" action="ppaction://hlinksldjump" highlightClick="1"/>
          </p:cNvPr>
          <p:cNvSpPr/>
          <p:nvPr/>
        </p:nvSpPr>
        <p:spPr>
          <a:xfrm>
            <a:off x="8241390" y="4329455"/>
            <a:ext cx="378596" cy="430590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47347" y="4864483"/>
            <a:ext cx="378596" cy="39517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1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траниц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42" y="8100"/>
            <a:ext cx="3992786" cy="566249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accent1"/>
            </a:solidFill>
          </a:ln>
        </p:spPr>
      </p:pic>
      <p:pic>
        <p:nvPicPr>
          <p:cNvPr id="18" name="страница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42" y="8100"/>
            <a:ext cx="3992787" cy="566249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accent1"/>
            </a:solidFill>
          </a:ln>
        </p:spPr>
      </p:pic>
      <p:pic>
        <p:nvPicPr>
          <p:cNvPr id="16" name="страница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42" y="8100"/>
            <a:ext cx="3992787" cy="56624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accent1"/>
            </a:solidFill>
          </a:ln>
        </p:spPr>
      </p:pic>
      <p:pic>
        <p:nvPicPr>
          <p:cNvPr id="14" name="страница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42" y="8100"/>
            <a:ext cx="3992788" cy="56624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accent1"/>
            </a:solidFill>
          </a:ln>
        </p:spPr>
      </p:pic>
      <p:pic>
        <p:nvPicPr>
          <p:cNvPr id="12" name="страница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42" y="8100"/>
            <a:ext cx="3992788" cy="5662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accent1"/>
            </a:solidFill>
          </a:ln>
        </p:spPr>
      </p:pic>
      <p:pic>
        <p:nvPicPr>
          <p:cNvPr id="10" name="страница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42" y="8100"/>
            <a:ext cx="3992789" cy="5662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accent1"/>
            </a:solidFill>
          </a:ln>
        </p:spPr>
      </p:pic>
      <p:pic>
        <p:nvPicPr>
          <p:cNvPr id="9" name="страница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42" y="8100"/>
            <a:ext cx="3992789" cy="56887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accent1"/>
            </a:solidFill>
          </a:ln>
        </p:spPr>
      </p:pic>
      <p:pic>
        <p:nvPicPr>
          <p:cNvPr id="6" name="страница 2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3" y="8100"/>
            <a:ext cx="4019122" cy="569174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страниц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42" y="8100"/>
            <a:ext cx="3992789" cy="56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accent1"/>
            </a:solidFill>
          </a:ln>
        </p:spPr>
      </p:pic>
      <p:grpSp>
        <p:nvGrpSpPr>
          <p:cNvPr id="4" name="Закрыть"/>
          <p:cNvGrpSpPr>
            <a:grpSpLocks noChangeAspect="1"/>
          </p:cNvGrpSpPr>
          <p:nvPr/>
        </p:nvGrpSpPr>
        <p:grpSpPr>
          <a:xfrm>
            <a:off x="8964000" y="0"/>
            <a:ext cx="180000" cy="180000"/>
            <a:chOff x="8964000" y="0"/>
            <a:chExt cx="180000" cy="180000"/>
          </a:xfrm>
        </p:grpSpPr>
        <p:sp>
          <p:nvSpPr>
            <p:cNvPr id="2" name="Прямоугольник"/>
            <p:cNvSpPr>
              <a:spLocks noChangeAspect="1"/>
            </p:cNvSpPr>
            <p:nvPr/>
          </p:nvSpPr>
          <p:spPr>
            <a:xfrm>
              <a:off x="8964000" y="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Умножение">
              <a:hlinkClick r:id="" action="ppaction://hlinkshowjump?jump=endshow"/>
            </p:cNvPr>
            <p:cNvSpPr>
              <a:spLocks noChangeAspect="1"/>
            </p:cNvSpPr>
            <p:nvPr/>
          </p:nvSpPr>
          <p:spPr>
            <a:xfrm>
              <a:off x="8964000" y="0"/>
              <a:ext cx="180000" cy="180000"/>
            </a:xfrm>
            <a:prstGeom prst="mathMultiply">
              <a:avLst>
                <a:gd name="adj1" fmla="val 1478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страница 2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3" y="0"/>
            <a:ext cx="4019122" cy="569984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страница 2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3" y="0"/>
            <a:ext cx="4019121" cy="569984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3" name="страница 2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3" y="0"/>
            <a:ext cx="4019121" cy="569984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5" name="страница 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3" y="0"/>
            <a:ext cx="4019120" cy="569984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7" name="страница 2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3" y="8100"/>
            <a:ext cx="4019120" cy="569174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9" name="страница 2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3" y="8100"/>
            <a:ext cx="4019119" cy="569174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1" name="страница 2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3" y="8100"/>
            <a:ext cx="4019119" cy="569174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672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77302"/>
            <a:ext cx="3408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Интернет-ресурсы:</a:t>
            </a:r>
            <a:endParaRPr lang="uk-UA" sz="2800" b="1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424" y="485686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www.interfax.by/article/95431</a:t>
            </a:r>
            <a:r>
              <a:rPr lang="ru-RU" dirty="0" smtClean="0"/>
              <a:t>   информация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314" y="2033828"/>
            <a:ext cx="8385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www.interfax.by/files/2012-10/20121004-133744-513.jpg</a:t>
            </a:r>
            <a:r>
              <a:rPr lang="ru-RU" dirty="0" smtClean="0"/>
              <a:t> снежный барс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314" y="2534335"/>
            <a:ext cx="8526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www.interfax.by/files/2012-10/20121004-133744-877.jpg</a:t>
            </a:r>
            <a:r>
              <a:rPr lang="ru-RU" dirty="0" smtClean="0"/>
              <a:t>  амурский тигр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1314" y="2903667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www.interfax.by/files/2012-10/20121004-133744-163.jpg</a:t>
            </a:r>
            <a:r>
              <a:rPr lang="ru-RU" dirty="0" smtClean="0"/>
              <a:t> </a:t>
            </a:r>
            <a:r>
              <a:rPr lang="uk-UA" dirty="0" err="1"/>
              <a:t>д</a:t>
            </a:r>
            <a:r>
              <a:rPr lang="uk-UA" dirty="0" err="1" smtClean="0"/>
              <a:t>альневосточный</a:t>
            </a:r>
            <a:r>
              <a:rPr lang="uk-UA" dirty="0" smtClean="0"/>
              <a:t> </a:t>
            </a:r>
            <a:r>
              <a:rPr lang="uk-UA" dirty="0"/>
              <a:t>леопард </a:t>
            </a:r>
            <a:r>
              <a:rPr lang="ru-RU" dirty="0" smtClean="0"/>
              <a:t>  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1314" y="3549998"/>
            <a:ext cx="8385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www.interfax.by/files/2012-10/20121004-133744-103.jpg</a:t>
            </a:r>
            <a:r>
              <a:rPr lang="ru-RU" dirty="0" smtClean="0"/>
              <a:t>  </a:t>
            </a:r>
            <a:r>
              <a:rPr lang="uk-UA" dirty="0"/>
              <a:t>Манул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314" y="3919330"/>
            <a:ext cx="8241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www.interfax.by/files/2012-10/20121004-133744-356.jpg</a:t>
            </a:r>
            <a:r>
              <a:rPr lang="ru-RU" dirty="0" smtClean="0"/>
              <a:t> </a:t>
            </a:r>
            <a:r>
              <a:rPr lang="ru-RU" dirty="0" err="1" smtClean="0"/>
              <a:t>комодский</a:t>
            </a:r>
            <a:r>
              <a:rPr lang="ru-RU" dirty="0" smtClean="0"/>
              <a:t> варан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1314" y="4441676"/>
            <a:ext cx="8385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www.interfax.by/files/2012-10/20121004-133744-494.jpg</a:t>
            </a:r>
            <a:r>
              <a:rPr lang="ru-RU" dirty="0" smtClean="0"/>
              <a:t>  </a:t>
            </a:r>
            <a:r>
              <a:rPr lang="uk-UA" dirty="0" err="1" smtClean="0"/>
              <a:t>суматранские</a:t>
            </a:r>
            <a:r>
              <a:rPr lang="uk-UA" dirty="0" smtClean="0"/>
              <a:t> носороги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314" y="874701"/>
            <a:ext cx="8526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www.mebrostov.com/photo/0-1/10564_23.jpg</a:t>
            </a:r>
            <a:r>
              <a:rPr lang="ru-RU" dirty="0" smtClean="0"/>
              <a:t>  фон</a:t>
            </a:r>
            <a:endParaRPr lang="uk-UA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812360" y="5088007"/>
            <a:ext cx="720080" cy="361781"/>
          </a:xfrm>
          <a:prstGeom prst="actionButtonForwardNex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395536" y="1613365"/>
            <a:ext cx="704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nattik.ru/wp-content/uploads/2012/02/dikie_wivotnie10.jpg</a:t>
            </a:r>
            <a:r>
              <a:rPr lang="ru-RU" dirty="0" smtClean="0"/>
              <a:t> лиса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1376" y="1244033"/>
            <a:ext cx="4306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www.100book.ru/b1600800.jpg</a:t>
            </a:r>
            <a:r>
              <a:rPr lang="ru-RU" dirty="0" smtClean="0"/>
              <a:t> сова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21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8123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www.interfax.by/files/2012-10/20121004-133744-337.jpg</a:t>
            </a:r>
            <a:r>
              <a:rPr lang="ru-RU" dirty="0" smtClean="0"/>
              <a:t> </a:t>
            </a:r>
            <a:r>
              <a:rPr lang="uk-UA" dirty="0" err="1"/>
              <a:t>Логгерхед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5292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www.interfax.by/files/2012-10/20121004-133744-479.jpg</a:t>
            </a:r>
            <a:r>
              <a:rPr lang="ru-RU" dirty="0" smtClean="0"/>
              <a:t> Калан</a:t>
            </a:r>
            <a:r>
              <a:rPr lang="ru-RU" dirty="0"/>
              <a:t> </a:t>
            </a:r>
            <a:r>
              <a:rPr lang="ru-RU" dirty="0" smtClean="0"/>
              <a:t>(морская выдра)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19611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www.interfax.by/files/2012-10/20121004-133744-919.jpg</a:t>
            </a:r>
            <a:r>
              <a:rPr lang="ru-RU" dirty="0" smtClean="0"/>
              <a:t>  Зубр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06541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www.interfax.by/files/2012-10/20121004-133744-899.jpg</a:t>
            </a:r>
            <a:r>
              <a:rPr lang="ru-RU" dirty="0" smtClean="0"/>
              <a:t>  </a:t>
            </a:r>
            <a:r>
              <a:rPr lang="uk-UA" dirty="0" err="1"/>
              <a:t>Африканская</a:t>
            </a:r>
            <a:r>
              <a:rPr lang="uk-UA" dirty="0"/>
              <a:t> </a:t>
            </a:r>
            <a:r>
              <a:rPr lang="uk-UA" dirty="0" err="1"/>
              <a:t>дикая</a:t>
            </a:r>
            <a:r>
              <a:rPr lang="uk-UA" dirty="0"/>
              <a:t> собака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70404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www.interfax.by/files/2012-10/20121004-133744-426.jpg</a:t>
            </a:r>
            <a:r>
              <a:rPr lang="ru-RU" dirty="0" smtClean="0"/>
              <a:t>  </a:t>
            </a:r>
            <a:r>
              <a:rPr lang="uk-UA" dirty="0" err="1"/>
              <a:t>Флоридская</a:t>
            </a:r>
            <a:r>
              <a:rPr lang="uk-UA" dirty="0"/>
              <a:t> пума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17689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www.interfax.by/files/2012-10/20121004-133744-445.jpg</a:t>
            </a:r>
            <a:r>
              <a:rPr lang="ru-RU" dirty="0" smtClean="0"/>
              <a:t>  </a:t>
            </a:r>
            <a:r>
              <a:rPr lang="uk-UA" dirty="0" err="1"/>
              <a:t>Калифорнийский</a:t>
            </a:r>
            <a:r>
              <a:rPr lang="uk-UA" dirty="0"/>
              <a:t> кондор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823221"/>
            <a:ext cx="8694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www.interfax.by/files/2012-10/20121004-133744-778.jpg</a:t>
            </a:r>
            <a:r>
              <a:rPr lang="ru-RU" dirty="0" smtClean="0"/>
              <a:t> Серый кит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9852" y="4297660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p-shkola.by/isimages/s000176_631307.png</a:t>
            </a:r>
            <a:r>
              <a:rPr lang="ru-RU" dirty="0" smtClean="0"/>
              <a:t>   ёж</a:t>
            </a:r>
            <a:endParaRPr lang="uk-UA" dirty="0"/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8172400" y="5017740"/>
            <a:ext cx="432048" cy="470957"/>
          </a:xfrm>
          <a:prstGeom prst="actionButtonHome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309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тлас  Биология 6 клас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тлас  Биология 6 клас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  Биология 6 класс</Template>
  <TotalTime>382</TotalTime>
  <Words>121</Words>
  <Application>Microsoft Office PowerPoint</Application>
  <PresentationFormat>Экран (16:10)</PresentationFormat>
  <Paragraphs>27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Атлас  Биология 6 класс</vt:lpstr>
      <vt:lpstr>1_Атлас  Биология 6 класс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Lebedev SN</dc:creator>
  <cp:lastModifiedBy>User</cp:lastModifiedBy>
  <cp:revision>44</cp:revision>
  <dcterms:created xsi:type="dcterms:W3CDTF">2011-06-10T02:54:57Z</dcterms:created>
  <dcterms:modified xsi:type="dcterms:W3CDTF">2015-06-01T09:45:41Z</dcterms:modified>
</cp:coreProperties>
</file>