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QOG69oQfHFtisMQwUEaUA==" hashData="Rj7JSqpGmH4U4GlnN33yEuew3b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5A3B4-F6D2-49E1-A91E-B01F64A5E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6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18575" y="6488668"/>
            <a:ext cx="238110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http://mykids.ucoz.ru/</a:t>
            </a:r>
            <a:endParaRPr lang="uk-UA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5/04/01/12942947.png" TargetMode="External"/><Relationship Id="rId2" Type="http://schemas.openxmlformats.org/officeDocument/2006/relationships/hyperlink" Target="http://realnovosti.in.ua/wp-content/uploads/2013/07/%D0%A3%D0%BA%D1%80%D0%B0%D0%B8%D0%BD%D1%86%D0%B5%D0%B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695" y="296652"/>
            <a:ext cx="8593777" cy="615668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672" y="4941168"/>
            <a:ext cx="64008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–</a:t>
            </a:r>
          </a:p>
          <a:p>
            <a:r>
              <a:rPr lang="uk-UA" sz="1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Л.В.Рудакова, учитель початкових класів</a:t>
            </a:r>
          </a:p>
          <a:p>
            <a:r>
              <a:rPr lang="uk-UA" sz="1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Новотроїцької ЗОШ І-ІІІ ст. № 4</a:t>
            </a:r>
          </a:p>
          <a:p>
            <a:r>
              <a:rPr lang="uk-UA" sz="1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Волноваської райдержалміністрації Донецької області</a:t>
            </a:r>
            <a:endParaRPr lang="uk-UA" sz="16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Векторные клипарты &quot; Страница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684"/>
            <a:ext cx="356250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2210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Тренажер з математики, 2 клас</a:t>
            </a:r>
            <a:endParaRPr lang="uk-UA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432048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правляющая кнопка: справка 6">
            <a:hlinkClick r:id="" action="ppaction://hlinkshowjump?jump=lastslide" highlightClick="1"/>
          </p:cNvPr>
          <p:cNvSpPr/>
          <p:nvPr/>
        </p:nvSpPr>
        <p:spPr>
          <a:xfrm>
            <a:off x="8532440" y="116632"/>
            <a:ext cx="432048" cy="360040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72" y="879002"/>
            <a:ext cx="4512568" cy="291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3057525" cy="1709738"/>
            <a:chOff x="0" y="0"/>
            <a:chExt cx="1926" cy="1077"/>
          </a:xfrm>
          <a:solidFill>
            <a:srgbClr val="00B0F0"/>
          </a:solidFill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0" y="0"/>
              <a:ext cx="1926" cy="1077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12000" tIns="468000" rIns="72000" bIns="36000" anchor="ctr"/>
            <a:lstStyle/>
            <a:p>
              <a:pPr fontAlgn="auto">
                <a:lnSpc>
                  <a:spcPct val="90000"/>
                </a:lnSpc>
                <a:defRPr/>
              </a:pPr>
              <a:endParaRPr lang="ru-RU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36" name="Text Box 20"/>
            <p:cNvSpPr txBox="1">
              <a:spLocks noChangeArrowheads="1"/>
            </p:cNvSpPr>
            <p:nvPr/>
          </p:nvSpPr>
          <p:spPr bwMode="auto">
            <a:xfrm>
              <a:off x="516" y="185"/>
              <a:ext cx="775" cy="5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4800" b="1" dirty="0" smtClean="0">
                  <a:solidFill>
                    <a:schemeClr val="accent2"/>
                  </a:solidFill>
                </a:rPr>
                <a:t>7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4800" b="1" dirty="0" smtClean="0">
                  <a:solidFill>
                    <a:schemeClr val="accent2"/>
                  </a:solidFill>
                </a:rPr>
                <a:t>5</a:t>
              </a:r>
              <a:endParaRPr lang="ru-RU" altLang="uk-UA" sz="4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3657600" y="6096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2428875" y="0"/>
            <a:ext cx="3668713" cy="1709738"/>
            <a:chOff x="1536" y="0"/>
            <a:chExt cx="2311" cy="1077"/>
          </a:xfrm>
          <a:solidFill>
            <a:srgbClr val="00B0F0"/>
          </a:solidFill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536" y="0"/>
              <a:ext cx="2311" cy="1077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134" name="Text Box 23"/>
            <p:cNvSpPr txBox="1">
              <a:spLocks noChangeArrowheads="1"/>
            </p:cNvSpPr>
            <p:nvPr/>
          </p:nvSpPr>
          <p:spPr bwMode="auto">
            <a:xfrm>
              <a:off x="2256" y="192"/>
              <a:ext cx="1488" cy="5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4800" b="1" dirty="0" smtClean="0">
                  <a:solidFill>
                    <a:schemeClr val="accent2"/>
                  </a:solidFill>
                </a:rPr>
                <a:t>10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4800" b="1" dirty="0" smtClean="0">
                  <a:solidFill>
                    <a:schemeClr val="accent2"/>
                  </a:solidFill>
                </a:rPr>
                <a:t>6</a:t>
              </a:r>
              <a:endParaRPr lang="ru-RU" altLang="uk-UA" sz="4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5443538" y="0"/>
            <a:ext cx="3686175" cy="1709738"/>
            <a:chOff x="3435" y="0"/>
            <a:chExt cx="2322" cy="1077"/>
          </a:xfrm>
          <a:solidFill>
            <a:srgbClr val="00B0F0"/>
          </a:solidFill>
        </p:grpSpPr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435" y="0"/>
              <a:ext cx="2322" cy="1077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132" name="Text Box 28"/>
            <p:cNvSpPr txBox="1">
              <a:spLocks noChangeArrowheads="1"/>
            </p:cNvSpPr>
            <p:nvPr/>
          </p:nvSpPr>
          <p:spPr bwMode="auto">
            <a:xfrm>
              <a:off x="4320" y="192"/>
              <a:ext cx="710" cy="5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4800" b="1" dirty="0" smtClean="0">
                  <a:solidFill>
                    <a:schemeClr val="accent2"/>
                  </a:solidFill>
                </a:rPr>
                <a:t>6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4800" b="1" dirty="0" smtClean="0">
                  <a:solidFill>
                    <a:schemeClr val="accent2"/>
                  </a:solidFill>
                </a:rPr>
                <a:t>2</a:t>
              </a:r>
              <a:endParaRPr lang="ru-RU" altLang="uk-UA" sz="4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85" name="Group 41"/>
          <p:cNvGrpSpPr>
            <a:grpSpLocks/>
          </p:cNvGrpSpPr>
          <p:nvPr/>
        </p:nvGrpSpPr>
        <p:grpSpPr bwMode="auto">
          <a:xfrm>
            <a:off x="0" y="1244600"/>
            <a:ext cx="3690938" cy="2643188"/>
            <a:chOff x="0" y="784"/>
            <a:chExt cx="2325" cy="1665"/>
          </a:xfrm>
          <a:solidFill>
            <a:srgbClr val="00B0F0"/>
          </a:solidFill>
        </p:grpSpPr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0" y="784"/>
              <a:ext cx="2325" cy="1665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130" name="Text Box 29"/>
            <p:cNvSpPr txBox="1">
              <a:spLocks noChangeArrowheads="1"/>
            </p:cNvSpPr>
            <p:nvPr/>
          </p:nvSpPr>
          <p:spPr bwMode="auto">
            <a:xfrm>
              <a:off x="192" y="1374"/>
              <a:ext cx="1112" cy="54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000" b="1" dirty="0" smtClean="0">
                  <a:solidFill>
                    <a:schemeClr val="accent2"/>
                  </a:solidFill>
                </a:rPr>
                <a:t>1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000" b="1" dirty="0" smtClean="0">
                  <a:solidFill>
                    <a:schemeClr val="accent2"/>
                  </a:solidFill>
                </a:rPr>
                <a:t>2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000" b="1" dirty="0" smtClean="0">
                  <a:solidFill>
                    <a:schemeClr val="accent2"/>
                  </a:solidFill>
                </a:rPr>
                <a:t>6</a:t>
              </a:r>
              <a:endParaRPr lang="ru-RU" altLang="uk-UA" sz="5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3051175" y="1247775"/>
            <a:ext cx="3035300" cy="2171700"/>
            <a:chOff x="1922" y="786"/>
            <a:chExt cx="1912" cy="1368"/>
          </a:xfrm>
          <a:solidFill>
            <a:srgbClr val="00B0F0"/>
          </a:solidFill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1922" y="786"/>
              <a:ext cx="1912" cy="1368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128" name="Text Box 30"/>
            <p:cNvSpPr txBox="1">
              <a:spLocks noChangeArrowheads="1"/>
            </p:cNvSpPr>
            <p:nvPr/>
          </p:nvSpPr>
          <p:spPr bwMode="auto">
            <a:xfrm>
              <a:off x="2391" y="1287"/>
              <a:ext cx="763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9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5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5453063" y="1247775"/>
            <a:ext cx="3686175" cy="2640013"/>
            <a:chOff x="3435" y="786"/>
            <a:chExt cx="2322" cy="1663"/>
          </a:xfrm>
          <a:solidFill>
            <a:srgbClr val="00B0F0"/>
          </a:solidFill>
        </p:grpSpPr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435" y="786"/>
              <a:ext cx="2322" cy="1663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126" name="Text Box 31"/>
            <p:cNvSpPr txBox="1">
              <a:spLocks noChangeArrowheads="1"/>
            </p:cNvSpPr>
            <p:nvPr/>
          </p:nvSpPr>
          <p:spPr bwMode="auto">
            <a:xfrm>
              <a:off x="4176" y="1326"/>
              <a:ext cx="1112" cy="54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000" b="1" dirty="0" smtClean="0">
                  <a:solidFill>
                    <a:schemeClr val="accent2"/>
                  </a:solidFill>
                </a:rPr>
                <a:t>5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000" b="1" dirty="0" smtClean="0">
                  <a:solidFill>
                    <a:schemeClr val="accent2"/>
                  </a:solidFill>
                </a:rPr>
                <a:t>1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000" b="1" dirty="0" smtClean="0">
                  <a:solidFill>
                    <a:schemeClr val="accent2"/>
                  </a:solidFill>
                </a:rPr>
                <a:t>6</a:t>
              </a:r>
              <a:endParaRPr lang="ru-RU" altLang="uk-UA" sz="5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188" name="Group 44"/>
          <p:cNvGrpSpPr>
            <a:grpSpLocks/>
          </p:cNvGrpSpPr>
          <p:nvPr/>
        </p:nvGrpSpPr>
        <p:grpSpPr bwMode="auto">
          <a:xfrm>
            <a:off x="4763" y="4670725"/>
            <a:ext cx="3052762" cy="2174875"/>
            <a:chOff x="9" y="2941"/>
            <a:chExt cx="1923" cy="1370"/>
          </a:xfrm>
          <a:solidFill>
            <a:srgbClr val="FFFF00"/>
          </a:solidFill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9" y="2941"/>
              <a:ext cx="1923" cy="1370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118" name="Text Box 37"/>
            <p:cNvSpPr txBox="1">
              <a:spLocks noChangeArrowheads="1"/>
            </p:cNvSpPr>
            <p:nvPr/>
          </p:nvSpPr>
          <p:spPr bwMode="auto">
            <a:xfrm>
              <a:off x="288" y="3504"/>
              <a:ext cx="1440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4+2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6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53439" y="6450852"/>
            <a:ext cx="584200" cy="32427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0" y="3422212"/>
            <a:ext cx="3052762" cy="1717675"/>
            <a:chOff x="4763" y="3422650"/>
            <a:chExt cx="3052762" cy="1717675"/>
          </a:xfrm>
          <a:solidFill>
            <a:srgbClr val="FFFF00"/>
          </a:solidFill>
        </p:grpSpPr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4763" y="3422650"/>
              <a:ext cx="3052762" cy="1717675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260095" y="3751858"/>
              <a:ext cx="1999265" cy="923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6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4+3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2419350" y="2954338"/>
            <a:ext cx="4308475" cy="2182812"/>
            <a:chOff x="2417763" y="2957513"/>
            <a:chExt cx="4308475" cy="2182812"/>
          </a:xfrm>
          <a:solidFill>
            <a:srgbClr val="FFFF00"/>
          </a:solidFill>
        </p:grpSpPr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2417763" y="2957513"/>
              <a:ext cx="4308475" cy="218281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3657600" y="3733800"/>
              <a:ext cx="1999265" cy="923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4+4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7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6081712" y="3419475"/>
            <a:ext cx="3052763" cy="2182813"/>
            <a:chOff x="6018445" y="3787347"/>
            <a:chExt cx="3052763" cy="2182813"/>
          </a:xfrm>
          <a:solidFill>
            <a:srgbClr val="FFFF00"/>
          </a:solidFill>
        </p:grpSpPr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6018445" y="3787347"/>
              <a:ext cx="3052763" cy="2182813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826141" cy="9233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9-4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0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9" name="Group 45"/>
          <p:cNvGrpSpPr>
            <a:grpSpLocks/>
          </p:cNvGrpSpPr>
          <p:nvPr/>
        </p:nvGrpSpPr>
        <p:grpSpPr bwMode="auto">
          <a:xfrm>
            <a:off x="2436957" y="4675188"/>
            <a:ext cx="3663950" cy="2182812"/>
            <a:chOff x="1530" y="2945"/>
            <a:chExt cx="2308" cy="1375"/>
          </a:xfrm>
          <a:solidFill>
            <a:srgbClr val="FFFF00"/>
          </a:solidFill>
        </p:grpSpPr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1530" y="2945"/>
              <a:ext cx="2308" cy="1375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51" name="Text Box 38"/>
            <p:cNvSpPr txBox="1">
              <a:spLocks noChangeArrowheads="1"/>
            </p:cNvSpPr>
            <p:nvPr/>
          </p:nvSpPr>
          <p:spPr bwMode="auto">
            <a:xfrm>
              <a:off x="1920" y="3504"/>
              <a:ext cx="1502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10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9+6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2" name="Group 46"/>
          <p:cNvGrpSpPr>
            <a:grpSpLocks/>
          </p:cNvGrpSpPr>
          <p:nvPr/>
        </p:nvGrpSpPr>
        <p:grpSpPr bwMode="auto">
          <a:xfrm>
            <a:off x="5443538" y="5137150"/>
            <a:ext cx="3690937" cy="1720850"/>
            <a:chOff x="3435" y="3236"/>
            <a:chExt cx="2325" cy="1084"/>
          </a:xfrm>
          <a:solidFill>
            <a:srgbClr val="FFFF00"/>
          </a:solidFill>
        </p:grpSpPr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3435" y="3236"/>
              <a:ext cx="2325" cy="1084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36000" rIns="72000" bIns="36000"/>
            <a:lstStyle/>
            <a:p>
              <a:pPr fontAlgn="auto">
                <a:lnSpc>
                  <a:spcPct val="90000"/>
                </a:lnSpc>
                <a:defRPr/>
              </a:pPr>
              <a:endParaRPr lang="ru-RU" sz="2000" dirty="0"/>
            </a:p>
          </p:txBody>
        </p:sp>
        <p:sp>
          <p:nvSpPr>
            <p:cNvPr id="54" name="Text Box 39"/>
            <p:cNvSpPr txBox="1">
              <a:spLocks noChangeArrowheads="1"/>
            </p:cNvSpPr>
            <p:nvPr/>
          </p:nvSpPr>
          <p:spPr bwMode="auto">
            <a:xfrm>
              <a:off x="4128" y="3504"/>
              <a:ext cx="1169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5400" b="1" dirty="0" smtClean="0">
                  <a:solidFill>
                    <a:schemeClr val="accent2"/>
                  </a:solidFill>
                </a:rPr>
                <a:t>3</a:t>
              </a:r>
              <a:r>
                <a:rPr lang="uk-UA" altLang="uk-UA" sz="3600" b="1" dirty="0" smtClean="0">
                  <a:solidFill>
                    <a:schemeClr val="accent2"/>
                  </a:solidFill>
                  <a:sym typeface="Wingdings 2"/>
                </a:rPr>
                <a:t></a:t>
              </a:r>
              <a:r>
                <a:rPr lang="uk-UA" altLang="uk-UA" sz="5400" b="1" dirty="0" smtClean="0">
                  <a:solidFill>
                    <a:schemeClr val="accent2"/>
                  </a:solidFill>
                </a:rPr>
                <a:t>6-7</a:t>
              </a:r>
              <a:endParaRPr lang="ru-RU" altLang="uk-UA" sz="5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404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6695" y="260648"/>
            <a:ext cx="8593777" cy="619268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http://realnovosti.in.ua/wp-content/uploads/2013/07/%</a:t>
            </a:r>
            <a:r>
              <a:rPr lang="en-US" dirty="0" smtClean="0">
                <a:hlinkClick r:id="rId2"/>
              </a:rPr>
              <a:t>D0%A3%D0%BA%D1%80%D0%B0%D0%B8%D0%BD%D1%86%D0%B5%D0%B2.jpg</a:t>
            </a:r>
            <a:r>
              <a:rPr lang="ru-RU" dirty="0" smtClean="0"/>
              <a:t> </a:t>
            </a:r>
            <a:r>
              <a:rPr lang="ru-RU" dirty="0" err="1" smtClean="0"/>
              <a:t>задній</a:t>
            </a:r>
            <a:r>
              <a:rPr lang="ru-RU" dirty="0" smtClean="0"/>
              <a:t> фон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www.playcast.ru/uploads/2015/04/01/12942947.png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endParaRPr lang="uk-UA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34246" y="6334147"/>
            <a:ext cx="432048" cy="43204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9584" y="942037"/>
            <a:ext cx="3428191" cy="547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dia\Desktop\2015-06-03_1709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4956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75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сама тут вЫдумЫвай)))</dc:title>
  <dc:creator>Lidia</dc:creator>
  <cp:lastModifiedBy>Lidia</cp:lastModifiedBy>
  <cp:revision>7</cp:revision>
  <dcterms:created xsi:type="dcterms:W3CDTF">2015-06-03T13:29:19Z</dcterms:created>
  <dcterms:modified xsi:type="dcterms:W3CDTF">2015-06-03T14:21:53Z</dcterms:modified>
</cp:coreProperties>
</file>