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  <p:embeddedFont>
      <p:font typeface="Monotype Corsiva" pitchFamily="66" charset="0"/>
      <p:italic r:id="rId12"/>
    </p:embeddedFont>
    <p:embeddedFont>
      <p:font typeface="AcademyCTT" pitchFamily="2" charset="0"/>
      <p:bold r:id="rId13"/>
      <p:italic r:id="rId14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C219F-CAB9-4653-8407-1024224CBEC0}" type="datetimeFigureOut">
              <a:rPr lang="ru-RU" smtClean="0"/>
              <a:t>10.07.2013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61169@mail.ru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94852-202D-40C1-A700-18E45AF4A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27892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91214-8EC1-4FE0-8B17-C57970A72C44}" type="datetimeFigureOut">
              <a:rPr lang="ru-RU" smtClean="0"/>
              <a:t>10.07.2013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61169@mail.ru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D88D6-662F-4E96-BEFE-D630DC730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73582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вырезанными противолежащими углами 7"/>
          <p:cNvSpPr/>
          <p:nvPr userDrawn="1"/>
        </p:nvSpPr>
        <p:spPr>
          <a:xfrm>
            <a:off x="323528" y="332656"/>
            <a:ext cx="8352928" cy="6192688"/>
          </a:xfrm>
          <a:prstGeom prst="snip2DiagRect">
            <a:avLst/>
          </a:prstGeom>
          <a:noFill/>
          <a:ln w="57150">
            <a:solidFill>
              <a:srgbClr val="92D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C:\Documents and Settings\Lidija\Рабочий стол\продукты\34775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89265"/>
            <a:ext cx="4165872" cy="480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91BB-A87B-4AAB-9D5A-D31C1C7956E5}" type="datetime1">
              <a:rPr lang="ru-RU" smtClean="0"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61169@mail.ru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276162" y="260648"/>
            <a:ext cx="8712968" cy="6336704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Lidija\Рабочий стол\продукты\4532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61" y="2408450"/>
            <a:ext cx="2232248" cy="4411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B256-5D56-4996-AD0B-59023D83F320}" type="datetime1">
              <a:rPr lang="ru-RU" smtClean="0"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61169@mail.ru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вырезанными противолежащими углами 8"/>
          <p:cNvSpPr/>
          <p:nvPr userDrawn="1"/>
        </p:nvSpPr>
        <p:spPr>
          <a:xfrm>
            <a:off x="251520" y="332656"/>
            <a:ext cx="8712968" cy="6120680"/>
          </a:xfrm>
          <a:prstGeom prst="snip2DiagRect">
            <a:avLst/>
          </a:prstGeom>
          <a:noFill/>
          <a:ln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59E2-C953-48B2-AE77-D852D8BE1BCE}" type="datetime1">
              <a:rPr lang="ru-RU" smtClean="0"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61169@mail.ru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3074" name="Picture 2" descr="C:\Documents and Settings\Lidija\Рабочий стол\продукты\88410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6672"/>
            <a:ext cx="2253654" cy="457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вырезанными противолежащими углами 7"/>
          <p:cNvSpPr/>
          <p:nvPr userDrawn="1"/>
        </p:nvSpPr>
        <p:spPr>
          <a:xfrm>
            <a:off x="251520" y="260648"/>
            <a:ext cx="8640960" cy="6264696"/>
          </a:xfrm>
          <a:prstGeom prst="snip2Diag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 descr="C:\Documents and Settings\Lidija\Рабочий стол\продукты\4532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068960"/>
            <a:ext cx="1872208" cy="369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Documents and Settings\Lidija\Рабочий стол\продукты\88410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037630" cy="4136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75B3-3371-419B-8518-961EAF751D91}" type="datetime1">
              <a:rPr lang="ru-RU" smtClean="0"/>
              <a:t>10.07.2013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61169@mail.ru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F03FA-C3AB-4956-8923-83DD25CC539E}" type="datetime1">
              <a:rPr lang="ru-RU" smtClean="0"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61169@mail.ru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ykids.ucoz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isyonok.ucoz.ru/_ld/0/45322.png" TargetMode="External"/><Relationship Id="rId2" Type="http://schemas.openxmlformats.org/officeDocument/2006/relationships/hyperlink" Target="http://lisyonok.ucoz.ru/_ld/0/34775.png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lisyonok.ucoz.ru/_ld/0/88410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61169@mail.ru</a:t>
            </a:r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620688"/>
            <a:ext cx="5616624" cy="201622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600" b="1" kern="1200">
                <a:solidFill>
                  <a:srgbClr val="FF0000"/>
                </a:solidFill>
                <a:latin typeface="AcademyCTT" pitchFamily="2" charset="0"/>
                <a:ea typeface="+mj-ea"/>
                <a:cs typeface="+mj-cs"/>
              </a:defRPr>
            </a:lvl1pPr>
          </a:lstStyle>
          <a:p>
            <a:r>
              <a:rPr lang="ru-RU" sz="6000" dirty="0" smtClean="0">
                <a:latin typeface="APCGaramondC" pitchFamily="2" charset="0"/>
              </a:rPr>
              <a:t>Название презентации</a:t>
            </a:r>
            <a:endParaRPr lang="ru-RU" sz="6000" dirty="0">
              <a:latin typeface="APCGaramondC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2969641"/>
            <a:ext cx="11244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Автор: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67544" y="3593207"/>
            <a:ext cx="4608512" cy="115215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dirty="0" smtClean="0">
                <a:solidFill>
                  <a:srgbClr val="FFFF00"/>
                </a:solidFill>
                <a:latin typeface="APCGaramondC" pitchFamily="2" charset="0"/>
              </a:rPr>
              <a:t>Рудакова Л.В., учитель начальных классов</a:t>
            </a:r>
          </a:p>
          <a:p>
            <a:pPr>
              <a:defRPr/>
            </a:pPr>
            <a:r>
              <a:rPr lang="ru-RU" sz="1800" dirty="0" smtClean="0">
                <a:solidFill>
                  <a:srgbClr val="FFFF00"/>
                </a:solidFill>
                <a:latin typeface="APCGaramondC" pitchFamily="2" charset="0"/>
              </a:rPr>
              <a:t>Новотроицкой ОШ </a:t>
            </a:r>
            <a:r>
              <a:rPr lang="uk-UA" sz="1800" dirty="0" smtClean="0">
                <a:solidFill>
                  <a:srgbClr val="FFFF00"/>
                </a:solidFill>
                <a:latin typeface="APCGaramondC" pitchFamily="2" charset="0"/>
              </a:rPr>
              <a:t>І-ІІІ </a:t>
            </a:r>
            <a:r>
              <a:rPr lang="uk-UA" sz="1800" dirty="0" err="1" smtClean="0">
                <a:solidFill>
                  <a:srgbClr val="FFFF00"/>
                </a:solidFill>
                <a:latin typeface="APCGaramondC" pitchFamily="2" charset="0"/>
              </a:rPr>
              <a:t>ступеней</a:t>
            </a:r>
            <a:r>
              <a:rPr lang="uk-UA" sz="1800" dirty="0" smtClean="0">
                <a:solidFill>
                  <a:srgbClr val="FFFF00"/>
                </a:solidFill>
                <a:latin typeface="APCGaramondC" pitchFamily="2" charset="0"/>
              </a:rPr>
              <a:t> № 4</a:t>
            </a:r>
          </a:p>
          <a:p>
            <a:pPr>
              <a:defRPr/>
            </a:pPr>
            <a:r>
              <a:rPr lang="uk-UA" sz="1800" dirty="0" err="1" smtClean="0">
                <a:solidFill>
                  <a:srgbClr val="FFFF00"/>
                </a:solidFill>
                <a:latin typeface="APCGaramondC" pitchFamily="2" charset="0"/>
              </a:rPr>
              <a:t>Волновахского</a:t>
            </a:r>
            <a:r>
              <a:rPr lang="uk-UA" sz="1800" dirty="0" smtClean="0">
                <a:solidFill>
                  <a:srgbClr val="FFFF00"/>
                </a:solidFill>
                <a:latin typeface="APCGaramondC" pitchFamily="2" charset="0"/>
              </a:rPr>
              <a:t> </a:t>
            </a:r>
            <a:r>
              <a:rPr lang="uk-UA" sz="1800" dirty="0" err="1" smtClean="0">
                <a:solidFill>
                  <a:srgbClr val="FFFF00"/>
                </a:solidFill>
                <a:latin typeface="APCGaramondC" pitchFamily="2" charset="0"/>
              </a:rPr>
              <a:t>района</a:t>
            </a:r>
            <a:r>
              <a:rPr lang="uk-UA" sz="1800" dirty="0" smtClean="0">
                <a:solidFill>
                  <a:srgbClr val="FFFF00"/>
                </a:solidFill>
                <a:latin typeface="APCGaramondC" pitchFamily="2" charset="0"/>
              </a:rPr>
              <a:t> </a:t>
            </a:r>
            <a:r>
              <a:rPr lang="uk-UA" sz="1800" dirty="0" err="1" smtClean="0">
                <a:solidFill>
                  <a:srgbClr val="FFFF00"/>
                </a:solidFill>
                <a:latin typeface="APCGaramondC" pitchFamily="2" charset="0"/>
              </a:rPr>
              <a:t>Донецкой</a:t>
            </a:r>
            <a:r>
              <a:rPr lang="uk-UA" sz="1800" dirty="0" smtClean="0">
                <a:solidFill>
                  <a:srgbClr val="FFFF00"/>
                </a:solidFill>
                <a:latin typeface="APCGaramondC" pitchFamily="2" charset="0"/>
              </a:rPr>
              <a:t> </a:t>
            </a:r>
            <a:r>
              <a:rPr lang="uk-UA" sz="1800" dirty="0" err="1" smtClean="0">
                <a:solidFill>
                  <a:srgbClr val="FFFF00"/>
                </a:solidFill>
                <a:latin typeface="APCGaramondC" pitchFamily="2" charset="0"/>
              </a:rPr>
              <a:t>области</a:t>
            </a:r>
            <a:r>
              <a:rPr lang="ru-RU" sz="1800" dirty="0" smtClean="0">
                <a:solidFill>
                  <a:srgbClr val="FFFF00"/>
                </a:solidFill>
                <a:latin typeface="APCGaramondC" pitchFamily="2" charset="0"/>
              </a:rPr>
              <a:t> </a:t>
            </a:r>
          </a:p>
          <a:p>
            <a:pPr>
              <a:defRPr/>
            </a:pPr>
            <a:endParaRPr lang="ru-RU" sz="16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10246" y="4560693"/>
            <a:ext cx="2983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Сайт</a:t>
            </a:r>
            <a:r>
              <a:rPr lang="ru-RU" sz="1800" b="1" baseline="0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 </a:t>
            </a:r>
            <a:r>
              <a:rPr lang="en-US" sz="1800" b="1" baseline="0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  <a:hlinkClick r:id="rId2"/>
              </a:rPr>
              <a:t>http://mykids.ucoz.ru/</a:t>
            </a:r>
            <a:r>
              <a:rPr lang="ru-RU" sz="1800" b="1" baseline="0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0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61169@mail.ru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108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61169@mail.ru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628800"/>
            <a:ext cx="66247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Вы можете использовать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данное оформление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для создания своих презентаций,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но в своей презентации вы должны указать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источник шаблона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4077072"/>
            <a:ext cx="48965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Рудакова Л.В., учитель начальных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Новотроицкой ОШ </a:t>
            </a: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І-ІІІ </a:t>
            </a:r>
            <a:r>
              <a:rPr lang="uk-UA" sz="1800" dirty="0" err="1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ступеней</a:t>
            </a: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 №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800" dirty="0" err="1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Волновахского</a:t>
            </a: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 </a:t>
            </a:r>
            <a:r>
              <a:rPr lang="uk-UA" sz="1800" dirty="0" err="1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района</a:t>
            </a: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 </a:t>
            </a:r>
            <a:r>
              <a:rPr lang="uk-UA" sz="1800" dirty="0" err="1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Донецкой</a:t>
            </a:r>
            <a:r>
              <a:rPr lang="uk-UA" sz="1800" baseline="0" dirty="0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 </a:t>
            </a:r>
            <a:r>
              <a:rPr lang="uk-UA" sz="1800" baseline="0" dirty="0" err="1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области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506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61169@mail.ru</a:t>
            </a: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907258"/>
            <a:ext cx="33345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Интернет</a:t>
            </a:r>
            <a:r>
              <a:rPr lang="ru-RU" sz="3200" b="1" baseline="0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 ресурсы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AcademyCTT" pitchFamily="2" charset="0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551837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Шары 1  </a:t>
            </a:r>
            <a:r>
              <a:rPr lang="ru-RU" sz="2000" u="sng" dirty="0">
                <a:hlinkClick r:id="rId2"/>
              </a:rPr>
              <a:t>http://lisyonok.ucoz.ru/_</a:t>
            </a:r>
            <a:r>
              <a:rPr lang="ru-RU" sz="2000" u="sng" dirty="0" smtClean="0">
                <a:hlinkClick r:id="rId2"/>
              </a:rPr>
              <a:t>ld/0/34775.png</a:t>
            </a:r>
            <a:endParaRPr lang="ru-RU" sz="2000" u="sng" dirty="0" smtClean="0"/>
          </a:p>
          <a:p>
            <a:endParaRPr lang="ru-RU" sz="2000" dirty="0"/>
          </a:p>
          <a:p>
            <a:r>
              <a:rPr lang="ru-RU" sz="2000" dirty="0"/>
              <a:t>Шары 2  </a:t>
            </a:r>
            <a:r>
              <a:rPr lang="ru-RU" sz="2000" u="sng" dirty="0">
                <a:hlinkClick r:id="rId3"/>
              </a:rPr>
              <a:t>http://lisyonok.ucoz.ru/_</a:t>
            </a:r>
            <a:r>
              <a:rPr lang="ru-RU" sz="2000" u="sng" dirty="0" smtClean="0">
                <a:hlinkClick r:id="rId3"/>
              </a:rPr>
              <a:t>ld/0/45322.png</a:t>
            </a:r>
            <a:endParaRPr lang="ru-RU" sz="2000" u="sng" dirty="0" smtClean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/>
              <a:t>Шары 3  </a:t>
            </a:r>
            <a:r>
              <a:rPr lang="ru-RU" sz="2000" u="sng" dirty="0">
                <a:hlinkClick r:id="rId4"/>
              </a:rPr>
              <a:t>http://lisyonok.ucoz.ru/_ld/0/88410.png</a:t>
            </a:r>
            <a:r>
              <a:rPr lang="ru-RU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94174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90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Monotype Corsiva</vt:lpstr>
      <vt:lpstr>APCGaramondC</vt:lpstr>
      <vt:lpstr>AcademyCTT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Lidija</cp:lastModifiedBy>
  <cp:revision>4</cp:revision>
  <dcterms:modified xsi:type="dcterms:W3CDTF">2013-07-10T12:12:17Z</dcterms:modified>
</cp:coreProperties>
</file>