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embeddedFontLst>
    <p:embeddedFont>
      <p:font typeface="Calibri" pitchFamily="34" charset="0"/>
      <p:regular r:id="rId6"/>
      <p:bold r:id="rId7"/>
      <p:italic r:id="rId8"/>
      <p:boldItalic r:id="rId9"/>
    </p:embeddedFont>
    <p:embeddedFont>
      <p:font typeface="Edwardian Script ITC" pitchFamily="66" charset="0"/>
      <p:regular r:id="rId10"/>
    </p:embeddedFont>
    <p:embeddedFont>
      <p:font typeface="Monotype Corsiva" pitchFamily="66" charset="0"/>
      <p:italic r:id="rId11"/>
    </p:embeddedFont>
    <p:embeddedFont>
      <p:font typeface="AcademyCTT" pitchFamily="2" charset="0"/>
      <p:bold r:id="rId12"/>
      <p:italic r:id="rId13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66" autoAdjust="0"/>
    <p:restoredTop sz="94660"/>
  </p:normalViewPr>
  <p:slideViewPr>
    <p:cSldViewPr>
      <p:cViewPr varScale="1">
        <p:scale>
          <a:sx n="100" d="100"/>
          <a:sy n="100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13.07.2013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>
                <a:alpha val="33000"/>
              </a:srgbClr>
            </a:gs>
            <a:gs pos="45000">
              <a:srgbClr val="FF7A00"/>
            </a:gs>
            <a:gs pos="91657">
              <a:srgbClr val="FFC000"/>
            </a:gs>
            <a:gs pos="73000">
              <a:srgbClr val="FFC000"/>
            </a:gs>
            <a:gs pos="100000">
              <a:srgbClr val="4D0808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343570" y="6093296"/>
            <a:ext cx="679993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err="1" smtClean="0">
                <a:solidFill>
                  <a:schemeClr val="accent6">
                    <a:lumMod val="75000"/>
                  </a:schemeClr>
                </a:solidFill>
                <a:effectLst/>
                <a:latin typeface="Edwardian Script ITC"/>
                <a:ea typeface="Calibri"/>
                <a:cs typeface="Times New Roman"/>
              </a:rPr>
              <a:t>Lidija</a:t>
            </a:r>
            <a:endParaRPr lang="ru-RU" sz="900" dirty="0">
              <a:solidFill>
                <a:schemeClr val="accent6">
                  <a:lumMod val="75000"/>
                </a:schemeClr>
              </a:solidFill>
              <a:effectLst/>
              <a:latin typeface="+mn-lt"/>
              <a:ea typeface="Calibri"/>
              <a:cs typeface="Times New Roman"/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 userDrawn="1"/>
        </p:nvSpPr>
        <p:spPr>
          <a:xfrm>
            <a:off x="395536" y="332656"/>
            <a:ext cx="8208912" cy="6120680"/>
          </a:xfrm>
          <a:prstGeom prst="snip2Diag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7" name="Picture 3" descr="C:\Documents and Settings\Lidija\Рабочий стол\праздник\34775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789040"/>
            <a:ext cx="2520280" cy="2907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Documents and Settings\Lidija\Рабочий стол\праздник\45322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1417514" cy="2801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052736"/>
            <a:ext cx="532859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23940" y="2924944"/>
            <a:ext cx="5302620" cy="2317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ykids.ucoz.ru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isyonok.ucoz.ru/_ld/0/45322.png" TargetMode="External"/><Relationship Id="rId2" Type="http://schemas.openxmlformats.org/officeDocument/2006/relationships/hyperlink" Target="http://lisyonok.ucoz.ru/_ld/0/34775.png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600" b="1" kern="1200">
                <a:solidFill>
                  <a:srgbClr val="FF0000"/>
                </a:solidFill>
                <a:latin typeface="AcademyCTT" pitchFamily="2" charset="0"/>
                <a:ea typeface="+mj-ea"/>
                <a:cs typeface="+mj-cs"/>
              </a:defRPr>
            </a:lvl1pPr>
          </a:lstStyle>
          <a:p>
            <a:r>
              <a:rPr lang="ru-RU" sz="6000" dirty="0" smtClean="0">
                <a:latin typeface="APCGaramondC" pitchFamily="2" charset="0"/>
              </a:rPr>
              <a:t>Название презентации</a:t>
            </a:r>
            <a:endParaRPr lang="ru-RU" sz="6000" dirty="0">
              <a:latin typeface="APCGaramondC" pitchFamily="2" charset="0"/>
            </a:endParaRPr>
          </a:p>
        </p:txBody>
      </p:sp>
      <p:sp>
        <p:nvSpPr>
          <p:cNvPr id="5" name="Подзаголовок 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ct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800" dirty="0" smtClean="0">
                <a:latin typeface="APCGaramondC" pitchFamily="2" charset="0"/>
              </a:rPr>
              <a:t>Рудакова Л.В., учитель начальных классов</a:t>
            </a:r>
          </a:p>
          <a:p>
            <a:pPr>
              <a:defRPr/>
            </a:pPr>
            <a:r>
              <a:rPr lang="ru-RU" sz="1800" dirty="0" smtClean="0">
                <a:latin typeface="APCGaramondC" pitchFamily="2" charset="0"/>
              </a:rPr>
              <a:t>Новотроицкой ОШ </a:t>
            </a:r>
            <a:r>
              <a:rPr lang="uk-UA" sz="1800" dirty="0" smtClean="0">
                <a:latin typeface="APCGaramondC" pitchFamily="2" charset="0"/>
              </a:rPr>
              <a:t>І-ІІІ </a:t>
            </a:r>
            <a:r>
              <a:rPr lang="uk-UA" sz="1800" dirty="0" err="1" smtClean="0">
                <a:latin typeface="APCGaramondC" pitchFamily="2" charset="0"/>
              </a:rPr>
              <a:t>ступеней</a:t>
            </a:r>
            <a:r>
              <a:rPr lang="uk-UA" sz="1800" dirty="0" smtClean="0">
                <a:latin typeface="APCGaramondC" pitchFamily="2" charset="0"/>
              </a:rPr>
              <a:t> № 4</a:t>
            </a:r>
          </a:p>
          <a:p>
            <a:pPr>
              <a:defRPr/>
            </a:pPr>
            <a:r>
              <a:rPr lang="uk-UA" sz="1800" dirty="0" err="1" smtClean="0">
                <a:latin typeface="APCGaramondC" pitchFamily="2" charset="0"/>
              </a:rPr>
              <a:t>Волновахского</a:t>
            </a:r>
            <a:r>
              <a:rPr lang="uk-UA" sz="1800" dirty="0" smtClean="0">
                <a:latin typeface="APCGaramondC" pitchFamily="2" charset="0"/>
              </a:rPr>
              <a:t> </a:t>
            </a:r>
            <a:r>
              <a:rPr lang="uk-UA" sz="1800" dirty="0" err="1" smtClean="0">
                <a:latin typeface="APCGaramondC" pitchFamily="2" charset="0"/>
              </a:rPr>
              <a:t>района</a:t>
            </a:r>
            <a:r>
              <a:rPr lang="uk-UA" sz="1800" dirty="0" smtClean="0">
                <a:latin typeface="APCGaramondC" pitchFamily="2" charset="0"/>
              </a:rPr>
              <a:t> </a:t>
            </a:r>
            <a:r>
              <a:rPr lang="uk-UA" sz="1800" dirty="0" err="1" smtClean="0">
                <a:latin typeface="APCGaramondC" pitchFamily="2" charset="0"/>
              </a:rPr>
              <a:t>Донецкой</a:t>
            </a:r>
            <a:r>
              <a:rPr lang="uk-UA" sz="1800" dirty="0" smtClean="0">
                <a:latin typeface="APCGaramondC" pitchFamily="2" charset="0"/>
              </a:rPr>
              <a:t> </a:t>
            </a:r>
            <a:r>
              <a:rPr lang="uk-UA" sz="1800" dirty="0" err="1" smtClean="0">
                <a:latin typeface="APCGaramondC" pitchFamily="2" charset="0"/>
              </a:rPr>
              <a:t>области</a:t>
            </a:r>
            <a:r>
              <a:rPr lang="ru-RU" sz="1800" dirty="0" smtClean="0">
                <a:latin typeface="APCGaramondC" pitchFamily="2" charset="0"/>
              </a:rPr>
              <a:t> </a:t>
            </a:r>
          </a:p>
          <a:p>
            <a:pPr>
              <a:defRPr/>
            </a:pPr>
            <a:endParaRPr lang="ru-RU" sz="16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4926100"/>
            <a:ext cx="2983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cademyCTT" pitchFamily="2" charset="0"/>
                <a:cs typeface="+mn-cs"/>
              </a:rPr>
              <a:t>Сайт</a:t>
            </a:r>
            <a:r>
              <a:rPr lang="ru-RU" sz="1800" b="1" baseline="0" dirty="0" smtClean="0">
                <a:solidFill>
                  <a:schemeClr val="tx2">
                    <a:lumMod val="75000"/>
                  </a:schemeClr>
                </a:solidFill>
                <a:latin typeface="AcademyCTT" pitchFamily="2" charset="0"/>
                <a:cs typeface="+mn-cs"/>
              </a:rPr>
              <a:t> </a:t>
            </a:r>
            <a:r>
              <a:rPr lang="en-US" sz="1800" b="1" baseline="0" dirty="0" smtClean="0">
                <a:solidFill>
                  <a:schemeClr val="tx2">
                    <a:lumMod val="75000"/>
                  </a:schemeClr>
                </a:solidFill>
                <a:latin typeface="AcademyCTT" pitchFamily="2" charset="0"/>
                <a:cs typeface="+mn-cs"/>
                <a:hlinkClick r:id="rId2"/>
              </a:rPr>
              <a:t>http://mykids.ucoz.ru/</a:t>
            </a:r>
            <a:r>
              <a:rPr lang="ru-RU" sz="1800" b="1" baseline="0" dirty="0" smtClean="0">
                <a:solidFill>
                  <a:schemeClr val="tx2">
                    <a:lumMod val="75000"/>
                  </a:schemeClr>
                </a:solidFill>
                <a:latin typeface="AcademyCTT" pitchFamily="2" charset="0"/>
                <a:cs typeface="+mn-cs"/>
              </a:rPr>
              <a:t> </a:t>
            </a: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cademyCTT" pitchFamily="2" charset="0"/>
                <a:cs typeface="+mn-cs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95936" y="3338973"/>
            <a:ext cx="11244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cademyCTT" pitchFamily="2" charset="0"/>
                <a:cs typeface="+mn-cs"/>
              </a:rPr>
              <a:t>Автор:</a:t>
            </a:r>
          </a:p>
        </p:txBody>
      </p:sp>
    </p:spTree>
    <p:extLst>
      <p:ext uri="{BB962C8B-B14F-4D97-AF65-F5344CB8AC3E}">
        <p14:creationId xmlns:p14="http://schemas.microsoft.com/office/powerpoint/2010/main" val="2186669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914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619672" y="1196752"/>
            <a:ext cx="63470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AcademyCTT" pitchFamily="2" charset="0"/>
                <a:cs typeface="+mn-cs"/>
              </a:rPr>
              <a:t>Вы можете использовать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AcademyCTT" pitchFamily="2" charset="0"/>
                <a:cs typeface="+mn-cs"/>
              </a:rPr>
              <a:t>данное оформление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AcademyCTT" pitchFamily="2" charset="0"/>
                <a:cs typeface="+mn-cs"/>
              </a:rPr>
              <a:t>для создания своих презентаций,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AcademyCTT" pitchFamily="2" charset="0"/>
                <a:cs typeface="+mn-cs"/>
              </a:rPr>
              <a:t>но в своей презентации Вы должны указать 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AcademyCTT" pitchFamily="2" charset="0"/>
                <a:cs typeface="+mn-cs"/>
              </a:rPr>
              <a:t>источник шаблона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cademyCTT" pitchFamily="2" charset="0"/>
                <a:cs typeface="+mn-cs"/>
              </a:rPr>
              <a:t>: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3492296"/>
            <a:ext cx="489654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APCGaramondC" pitchFamily="2" charset="0"/>
                <a:cs typeface="+mn-cs"/>
              </a:rPr>
              <a:t>Рудакова Л.В., учитель начальных классов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APCGaramondC" pitchFamily="2" charset="0"/>
                <a:cs typeface="+mn-cs"/>
              </a:rPr>
              <a:t>Новотроицкой ОШ </a:t>
            </a:r>
            <a:r>
              <a:rPr lang="uk-UA" sz="1800" dirty="0" smtClean="0">
                <a:solidFill>
                  <a:schemeClr val="accent6">
                    <a:lumMod val="50000"/>
                  </a:schemeClr>
                </a:solidFill>
                <a:latin typeface="APCGaramondC" pitchFamily="2" charset="0"/>
                <a:cs typeface="+mn-cs"/>
              </a:rPr>
              <a:t>І-ІІІ </a:t>
            </a:r>
            <a:r>
              <a:rPr lang="uk-UA" sz="1800" dirty="0" err="1" smtClean="0">
                <a:solidFill>
                  <a:schemeClr val="accent6">
                    <a:lumMod val="50000"/>
                  </a:schemeClr>
                </a:solidFill>
                <a:latin typeface="APCGaramondC" pitchFamily="2" charset="0"/>
                <a:cs typeface="+mn-cs"/>
              </a:rPr>
              <a:t>ступеней</a:t>
            </a:r>
            <a:r>
              <a:rPr lang="uk-UA" sz="1800" dirty="0" smtClean="0">
                <a:solidFill>
                  <a:schemeClr val="accent6">
                    <a:lumMod val="50000"/>
                  </a:schemeClr>
                </a:solidFill>
                <a:latin typeface="APCGaramondC" pitchFamily="2" charset="0"/>
                <a:cs typeface="+mn-cs"/>
              </a:rPr>
              <a:t> № 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800" dirty="0" err="1" smtClean="0">
                <a:solidFill>
                  <a:schemeClr val="accent6">
                    <a:lumMod val="50000"/>
                  </a:schemeClr>
                </a:solidFill>
                <a:latin typeface="APCGaramondC" pitchFamily="2" charset="0"/>
                <a:cs typeface="+mn-cs"/>
              </a:rPr>
              <a:t>Волновахского</a:t>
            </a:r>
            <a:r>
              <a:rPr lang="uk-UA" sz="1800" dirty="0" smtClean="0">
                <a:solidFill>
                  <a:schemeClr val="accent6">
                    <a:lumMod val="50000"/>
                  </a:schemeClr>
                </a:solidFill>
                <a:latin typeface="APCGaramondC" pitchFamily="2" charset="0"/>
                <a:cs typeface="+mn-cs"/>
              </a:rPr>
              <a:t> </a:t>
            </a:r>
            <a:r>
              <a:rPr lang="uk-UA" sz="1800" dirty="0" err="1" smtClean="0">
                <a:solidFill>
                  <a:schemeClr val="accent6">
                    <a:lumMod val="50000"/>
                  </a:schemeClr>
                </a:solidFill>
                <a:latin typeface="APCGaramondC" pitchFamily="2" charset="0"/>
                <a:cs typeface="+mn-cs"/>
              </a:rPr>
              <a:t>района</a:t>
            </a:r>
            <a:r>
              <a:rPr lang="uk-UA" sz="1800" dirty="0" smtClean="0">
                <a:solidFill>
                  <a:schemeClr val="accent6">
                    <a:lumMod val="50000"/>
                  </a:schemeClr>
                </a:solidFill>
                <a:latin typeface="APCGaramondC" pitchFamily="2" charset="0"/>
                <a:cs typeface="+mn-cs"/>
              </a:rPr>
              <a:t> </a:t>
            </a:r>
            <a:r>
              <a:rPr lang="uk-UA" sz="1800" dirty="0" err="1" smtClean="0">
                <a:solidFill>
                  <a:schemeClr val="accent6">
                    <a:lumMod val="50000"/>
                  </a:schemeClr>
                </a:solidFill>
                <a:latin typeface="APCGaramondC" pitchFamily="2" charset="0"/>
                <a:cs typeface="+mn-cs"/>
              </a:rPr>
              <a:t>Донецкой</a:t>
            </a:r>
            <a:r>
              <a:rPr lang="uk-UA" sz="1800" baseline="0" dirty="0" smtClean="0">
                <a:solidFill>
                  <a:schemeClr val="accent6">
                    <a:lumMod val="50000"/>
                  </a:schemeClr>
                </a:solidFill>
                <a:latin typeface="APCGaramondC" pitchFamily="2" charset="0"/>
                <a:cs typeface="+mn-cs"/>
              </a:rPr>
              <a:t> </a:t>
            </a:r>
            <a:r>
              <a:rPr lang="uk-UA" sz="1800" baseline="0" dirty="0" err="1" smtClean="0">
                <a:solidFill>
                  <a:schemeClr val="accent6">
                    <a:lumMod val="50000"/>
                  </a:schemeClr>
                </a:solidFill>
                <a:latin typeface="APCGaramondC" pitchFamily="2" charset="0"/>
                <a:cs typeface="+mn-cs"/>
              </a:rPr>
              <a:t>области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APCGaramondC" pitchFamily="2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6550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907258"/>
            <a:ext cx="33345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AcademyCTT" pitchFamily="2" charset="0"/>
                <a:cs typeface="+mn-cs"/>
              </a:rPr>
              <a:t>Интернет</a:t>
            </a:r>
            <a:r>
              <a:rPr lang="ru-RU" sz="3200" b="1" baseline="0" dirty="0" smtClean="0">
                <a:solidFill>
                  <a:schemeClr val="tx2">
                    <a:lumMod val="75000"/>
                  </a:schemeClr>
                </a:solidFill>
                <a:latin typeface="AcademyCTT" pitchFamily="2" charset="0"/>
                <a:cs typeface="+mn-cs"/>
              </a:rPr>
              <a:t> ресурсы</a:t>
            </a:r>
            <a:endParaRPr lang="ru-RU" sz="3200" b="1" dirty="0" smtClean="0">
              <a:solidFill>
                <a:schemeClr val="tx2">
                  <a:lumMod val="75000"/>
                </a:schemeClr>
              </a:solidFill>
              <a:latin typeface="AcademyCTT" pitchFamily="2" charset="0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256490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Шары 1  </a:t>
            </a:r>
            <a:r>
              <a:rPr lang="ru-RU" u="sng" dirty="0">
                <a:hlinkClick r:id="rId2"/>
              </a:rPr>
              <a:t>http://lisyonok.ucoz.ru/_ld/0/34775.png</a:t>
            </a:r>
            <a:endParaRPr lang="ru-RU" u="sng" dirty="0"/>
          </a:p>
          <a:p>
            <a:endParaRPr lang="ru-RU" dirty="0"/>
          </a:p>
          <a:p>
            <a:r>
              <a:rPr lang="ru-RU" dirty="0"/>
              <a:t>Шары 2  </a:t>
            </a:r>
            <a:r>
              <a:rPr lang="ru-RU" u="sng" dirty="0">
                <a:hlinkClick r:id="rId3"/>
              </a:rPr>
              <a:t>http://lisyonok.ucoz.ru/_ld/0/45322.png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14573624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78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Calibri</vt:lpstr>
      <vt:lpstr>Edwardian Script ITC</vt:lpstr>
      <vt:lpstr>Times New Roman</vt:lpstr>
      <vt:lpstr>Monotype Corsiva</vt:lpstr>
      <vt:lpstr>AcademyCTT</vt:lpstr>
      <vt:lpstr>APCGaramondC</vt:lpstr>
      <vt:lpstr>Тема Office</vt:lpstr>
      <vt:lpstr>Название презентации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cp:lastModifiedBy>Lidija</cp:lastModifiedBy>
  <cp:revision>7</cp:revision>
  <dcterms:modified xsi:type="dcterms:W3CDTF">2013-07-13T16:09:25Z</dcterms:modified>
</cp:coreProperties>
</file>