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AcademyCTT" pitchFamily="2" charset="0"/>
      <p:bold r:id="rId10"/>
      <p:italic r:id="rId11"/>
    </p:embeddedFont>
    <p:embeddedFont>
      <p:font typeface="Monotype Corsiva" pitchFamily="66" charset="0"/>
      <p: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07504" y="188640"/>
            <a:ext cx="8784976" cy="6502722"/>
          </a:xfrm>
          <a:prstGeom prst="snip2Diag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8" name="Picture 4" descr="C:\Documents and Settings\Lidija\Рабочий стол\транспорт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3848" y="4797152"/>
            <a:ext cx="2520280" cy="155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idija\Рабочий стол\транспорт\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3"/>
            <a:ext cx="1003652" cy="71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Lidija\Рабочий стол\транспорт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1440160" cy="355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pic>
        <p:nvPicPr>
          <p:cNvPr id="2050" name="Picture 2" descr="C:\Documents and Settings\Lidija\Рабочий стол\транспорт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3700">
            <a:off x="2508685" y="4198687"/>
            <a:ext cx="3026321" cy="24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09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idija\Рабочий стол\транспорт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3700">
            <a:off x="2508685" y="4198687"/>
            <a:ext cx="3026321" cy="24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ykids.ucoz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syonok.ucoz.ru/kartinki/Transport/19.png" TargetMode="External"/><Relationship Id="rId2" Type="http://schemas.openxmlformats.org/officeDocument/2006/relationships/hyperlink" Target="http://lisyonok.ucoz.ru/kartinki/Transport/3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isyonok.ucoz.ru/kartinki/Transport/20.png" TargetMode="External"/><Relationship Id="rId5" Type="http://schemas.openxmlformats.org/officeDocument/2006/relationships/hyperlink" Target="http://afoninoland.ru/images/stories/ankudinovka/ankudinovka2.jpg" TargetMode="External"/><Relationship Id="rId4" Type="http://schemas.openxmlformats.org/officeDocument/2006/relationships/hyperlink" Target="http://lisyonok.ucoz.ru/kartinki/Transport/5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9310" y="404664"/>
            <a:ext cx="7095018" cy="20162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1" kern="1200">
                <a:solidFill>
                  <a:srgbClr val="FF0000"/>
                </a:solidFill>
                <a:latin typeface="AcademyCTT" pitchFamily="2" charset="0"/>
                <a:ea typeface="+mj-ea"/>
                <a:cs typeface="+mj-cs"/>
              </a:defRPr>
            </a:lvl1pPr>
          </a:lstStyle>
          <a:p>
            <a:r>
              <a:rPr lang="ru-RU" sz="6000" dirty="0" smtClean="0"/>
              <a:t>Название презентации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85203" y="3163066"/>
            <a:ext cx="1124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Автор: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71600" y="3460334"/>
            <a:ext cx="6400800" cy="11521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1"/>
                </a:solidFill>
                <a:latin typeface="APCGaramondC" pitchFamily="2" charset="0"/>
              </a:rPr>
              <a:t>Рудакова Л.В., учитель начальных классов</a:t>
            </a:r>
          </a:p>
          <a:p>
            <a:pPr>
              <a:defRPr/>
            </a:pPr>
            <a:r>
              <a:rPr lang="ru-RU" sz="1800" dirty="0" smtClean="0">
                <a:solidFill>
                  <a:schemeClr val="accent1"/>
                </a:solidFill>
                <a:latin typeface="APCGaramondC" pitchFamily="2" charset="0"/>
              </a:rPr>
              <a:t>Новотроицкой ОШ </a:t>
            </a:r>
            <a:r>
              <a:rPr lang="uk-UA" sz="1800" dirty="0" smtClean="0">
                <a:solidFill>
                  <a:schemeClr val="accent1"/>
                </a:solidFill>
                <a:latin typeface="APCGaramondC" pitchFamily="2" charset="0"/>
              </a:rPr>
              <a:t>І-ІІІ </a:t>
            </a:r>
            <a:r>
              <a:rPr lang="uk-UA" sz="1800" dirty="0" err="1" smtClean="0">
                <a:solidFill>
                  <a:schemeClr val="accent1"/>
                </a:solidFill>
                <a:latin typeface="APCGaramondC" pitchFamily="2" charset="0"/>
              </a:rPr>
              <a:t>ступеней</a:t>
            </a:r>
            <a:r>
              <a:rPr lang="uk-UA" sz="1800" dirty="0" smtClean="0">
                <a:solidFill>
                  <a:schemeClr val="accent1"/>
                </a:solidFill>
                <a:latin typeface="APCGaramondC" pitchFamily="2" charset="0"/>
              </a:rPr>
              <a:t> № 4</a:t>
            </a:r>
          </a:p>
          <a:p>
            <a:pPr>
              <a:defRPr/>
            </a:pPr>
            <a:r>
              <a:rPr lang="uk-UA" sz="1800" dirty="0" err="1" smtClean="0">
                <a:solidFill>
                  <a:schemeClr val="accent1"/>
                </a:solidFill>
                <a:latin typeface="APCGaramondC" pitchFamily="2" charset="0"/>
              </a:rPr>
              <a:t>Волновахского</a:t>
            </a:r>
            <a:r>
              <a:rPr lang="uk-UA" sz="1800" dirty="0" smtClean="0">
                <a:solidFill>
                  <a:schemeClr val="accent1"/>
                </a:solidFill>
                <a:latin typeface="APCGaramondC" pitchFamily="2" charset="0"/>
              </a:rPr>
              <a:t> </a:t>
            </a:r>
            <a:r>
              <a:rPr lang="uk-UA" sz="1800" dirty="0" err="1" smtClean="0">
                <a:solidFill>
                  <a:schemeClr val="accent1"/>
                </a:solidFill>
                <a:latin typeface="APCGaramondC" pitchFamily="2" charset="0"/>
              </a:rPr>
              <a:t>района</a:t>
            </a:r>
            <a:r>
              <a:rPr lang="uk-UA" sz="1800" dirty="0" smtClean="0">
                <a:solidFill>
                  <a:schemeClr val="accent1"/>
                </a:solidFill>
                <a:latin typeface="APCGaramondC" pitchFamily="2" charset="0"/>
              </a:rPr>
              <a:t> </a:t>
            </a:r>
            <a:r>
              <a:rPr lang="uk-UA" sz="1800" dirty="0" err="1" smtClean="0">
                <a:solidFill>
                  <a:schemeClr val="accent1"/>
                </a:solidFill>
                <a:latin typeface="APCGaramondC" pitchFamily="2" charset="0"/>
              </a:rPr>
              <a:t>Донецкой</a:t>
            </a:r>
            <a:r>
              <a:rPr lang="uk-UA" sz="1800" dirty="0" smtClean="0">
                <a:solidFill>
                  <a:schemeClr val="accent1"/>
                </a:solidFill>
                <a:latin typeface="APCGaramondC" pitchFamily="2" charset="0"/>
              </a:rPr>
              <a:t> </a:t>
            </a:r>
            <a:r>
              <a:rPr lang="uk-UA" sz="1800" dirty="0" err="1" smtClean="0">
                <a:solidFill>
                  <a:schemeClr val="accent1"/>
                </a:solidFill>
                <a:latin typeface="APCGaramondC" pitchFamily="2" charset="0"/>
              </a:rPr>
              <a:t>области</a:t>
            </a:r>
            <a:r>
              <a:rPr lang="ru-RU" sz="1800" dirty="0" smtClean="0">
                <a:solidFill>
                  <a:schemeClr val="accent1"/>
                </a:solidFill>
                <a:latin typeface="APCGaramondC" pitchFamily="2" charset="0"/>
              </a:rPr>
              <a:t> </a:t>
            </a:r>
          </a:p>
          <a:p>
            <a:pPr>
              <a:defRPr/>
            </a:pPr>
            <a:endParaRPr lang="ru-RU" sz="1600" dirty="0" smtClean="0">
              <a:solidFill>
                <a:schemeClr val="accent1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0245" y="4283640"/>
            <a:ext cx="298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Сайт</a:t>
            </a:r>
            <a:r>
              <a:rPr lang="ru-RU" sz="1800" b="1" baseline="0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 </a:t>
            </a:r>
            <a:r>
              <a:rPr lang="en-US" sz="1800" b="1" baseline="0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  <a:hlinkClick r:id="rId2"/>
              </a:rPr>
              <a:t>http://mykids.ucoz.ru/</a:t>
            </a:r>
            <a:r>
              <a:rPr lang="ru-RU" sz="1800" b="1" baseline="0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892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4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Вы можете использовать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данное оформление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для создания своих презентаций,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но в своей презентации вы должны указать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источник шаблона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564904"/>
            <a:ext cx="48965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Рудакова Л.В., 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Новотроицкой ОШ </a:t>
            </a:r>
            <a:r>
              <a:rPr lang="uk-UA" sz="1800" dirty="0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І-ІІІ </a:t>
            </a:r>
            <a:r>
              <a:rPr lang="uk-UA" sz="1800" dirty="0" err="1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ступеней</a:t>
            </a:r>
            <a:r>
              <a:rPr lang="uk-UA" sz="1800" dirty="0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 №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dirty="0" err="1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Волновахского</a:t>
            </a:r>
            <a:r>
              <a:rPr lang="uk-UA" sz="1800" dirty="0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 </a:t>
            </a:r>
            <a:r>
              <a:rPr lang="uk-UA" sz="1800" dirty="0" err="1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района</a:t>
            </a:r>
            <a:r>
              <a:rPr lang="uk-UA" sz="1800" dirty="0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 </a:t>
            </a:r>
            <a:r>
              <a:rPr lang="uk-UA" sz="1800" dirty="0" err="1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Донецкой</a:t>
            </a:r>
            <a:r>
              <a:rPr lang="uk-UA" sz="1800" baseline="0" dirty="0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 </a:t>
            </a:r>
            <a:r>
              <a:rPr lang="uk-UA" sz="1800" baseline="0" dirty="0" err="1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области</a:t>
            </a:r>
            <a:r>
              <a:rPr lang="ru-RU" sz="1800" dirty="0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C00000"/>
              </a:solidFill>
              <a:latin typeface="Monotype Corsiva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20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99354"/>
            <a:ext cx="3334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Интернет</a:t>
            </a:r>
            <a:r>
              <a:rPr lang="ru-RU" sz="3200" b="1" baseline="0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 ресурсы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cademyCTT" pitchFamily="2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1791" y="1556792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Светофор</a:t>
            </a: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http://lisyonok.ucoz.ru/kartinki/Transport/3.png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Жёлтая машина </a:t>
            </a:r>
          </a:p>
          <a:p>
            <a:r>
              <a:rPr lang="ru-RU" sz="18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http://lisyonok.ucoz.ru/kartinki/Transport/19.png</a:t>
            </a:r>
            <a:endParaRPr lang="ru-RU" sz="18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Трамвай</a:t>
            </a: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http://lisyonok.ucoz.ru/kartinki/Transport/5.png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Улица-фон </a:t>
            </a:r>
            <a:r>
              <a:rPr lang="ru-RU" sz="18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http://afoninoland.ru/images/stories/ankudinovka/ankudinovka2.jpg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Зелёная машина</a:t>
            </a: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http://lisyonok.ucoz.ru/kartinki/Transport/20.png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825087"/>
      </p:ext>
    </p:extLst>
  </p:cSld>
  <p:clrMapOvr>
    <a:masterClrMapping/>
  </p:clrMapOvr>
</p:sld>
</file>

<file path=ppt/theme/theme1.xml><?xml version="1.0" encoding="utf-8"?>
<a:theme xmlns:a="http://schemas.openxmlformats.org/drawingml/2006/main" name="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</Template>
  <TotalTime>0</TotalTime>
  <Words>95</Words>
  <Application>Microsoft Office PowerPoint</Application>
  <PresentationFormat>Экран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AcademyCTT</vt:lpstr>
      <vt:lpstr>Monotype Corsiva</vt:lpstr>
      <vt:lpstr>APCGaramondC</vt:lpstr>
      <vt:lpstr>ПДД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Lidija</cp:lastModifiedBy>
  <cp:revision>2</cp:revision>
  <dcterms:modified xsi:type="dcterms:W3CDTF">2013-07-10T12:12:59Z</dcterms:modified>
</cp:coreProperties>
</file>