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0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 userDrawn="1"/>
        </p:nvSpPr>
        <p:spPr>
          <a:xfrm>
            <a:off x="251520" y="260648"/>
            <a:ext cx="8640960" cy="6264696"/>
          </a:xfrm>
          <a:prstGeom prst="round2DiagRect">
            <a:avLst/>
          </a:prstGeom>
          <a:noFill/>
          <a:ln w="19050">
            <a:solidFill>
              <a:srgbClr val="FFC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Picture 2" descr="http://cs10460.vk.me/u110898563/-6/x_30854016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9928198">
            <a:off x="7372474" y="94717"/>
            <a:ext cx="1637222" cy="1637222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/>
          </a:extLst>
        </p:spPr>
      </p:pic>
      <p:pic>
        <p:nvPicPr>
          <p:cNvPr id="6" name="Picture 2" descr="http://cs10460.vk.me/u110898563/-6/x_30854016.jp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10500244">
            <a:off x="6929905" y="970813"/>
            <a:ext cx="1288303" cy="1288303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/>
          </a:extLst>
        </p:spPr>
      </p:pic>
      <p:pic>
        <p:nvPicPr>
          <p:cNvPr id="7" name="Picture 2" descr="http://cs10460.vk.me/u110898563/-6/x_30854016.jp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12140529">
            <a:off x="6426230" y="-59197"/>
            <a:ext cx="1550745" cy="1550745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/>
          </a:extLst>
        </p:spPr>
      </p:pic>
      <p:pic>
        <p:nvPicPr>
          <p:cNvPr id="8" name="Picture 3" descr="C:\Documents and Settings\Lidija\Рабочий стол\мульты\62594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2781300"/>
            <a:ext cx="3543300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7067" y="6206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870" y="203083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323528" y="260648"/>
            <a:ext cx="8568952" cy="6120680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Picture 2" descr="C:\Documents and Settings\Lidija\Рабочий стол\мульты\10698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25" y="3644900"/>
            <a:ext cx="2447925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cs10460.vk.me/u110898563/-6/x_30854016.jp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10500244">
            <a:off x="378720" y="721971"/>
            <a:ext cx="994375" cy="994375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/>
          </a:extLst>
        </p:spPr>
      </p:pic>
      <p:pic>
        <p:nvPicPr>
          <p:cNvPr id="7" name="Picture 2" descr="http://cs10460.vk.me/u110898563/-6/x_30854016.jp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7429470">
            <a:off x="769456" y="78142"/>
            <a:ext cx="1288303" cy="1288303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/>
          </a:extLst>
        </p:spPr>
      </p:pic>
      <p:pic>
        <p:nvPicPr>
          <p:cNvPr id="8" name="Picture 2" descr="http://cs10460.vk.me/u110898563/-6/x_30854016.jp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11444335">
            <a:off x="191806" y="-46183"/>
            <a:ext cx="1126696" cy="1126696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/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476672"/>
            <a:ext cx="5586664" cy="6480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323528" y="260648"/>
            <a:ext cx="8568952" cy="6120680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Picture 2" descr="http://cs10460.vk.me/u110898563/-6/x_30854016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10500244">
            <a:off x="378720" y="721971"/>
            <a:ext cx="994375" cy="994375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/>
          </a:extLst>
        </p:spPr>
      </p:pic>
      <p:pic>
        <p:nvPicPr>
          <p:cNvPr id="6" name="Picture 2" descr="http://cs10460.vk.me/u110898563/-6/x_30854016.jp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7429470">
            <a:off x="769456" y="78142"/>
            <a:ext cx="1288303" cy="1288303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/>
          </a:extLst>
        </p:spPr>
      </p:pic>
      <p:pic>
        <p:nvPicPr>
          <p:cNvPr id="7" name="Picture 2" descr="http://cs10460.vk.me/u110898563/-6/x_30854016.jp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11444335">
            <a:off x="191806" y="-46183"/>
            <a:ext cx="1126696" cy="1126696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/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476672"/>
            <a:ext cx="5586664" cy="6480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 userDrawn="1"/>
        </p:nvSpPr>
        <p:spPr>
          <a:xfrm>
            <a:off x="323528" y="188640"/>
            <a:ext cx="8568952" cy="6120680"/>
          </a:xfrm>
          <a:prstGeom prst="snip2DiagRect">
            <a:avLst/>
          </a:prstGeom>
          <a:ln w="28575">
            <a:solidFill>
              <a:srgbClr val="FFC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Picture 3" descr="C:\Documents and Settings\Lidija\Рабочий стол\мульты\94265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92650"/>
            <a:ext cx="1116013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Lidija\Рабочий стол\мульты\10698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2924175"/>
            <a:ext cx="2992437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 userDrawn="1"/>
        </p:nvSpPr>
        <p:spPr>
          <a:xfrm>
            <a:off x="323528" y="260648"/>
            <a:ext cx="8640960" cy="6029147"/>
          </a:xfrm>
          <a:prstGeom prst="snipRoundRect">
            <a:avLst/>
          </a:prstGeom>
          <a:ln w="57150">
            <a:solidFill>
              <a:srgbClr val="FFC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Picture 2" descr="http://cs10460.vk.me/u110898563/-6/x_30854016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10500244">
            <a:off x="5944074" y="35408"/>
            <a:ext cx="1288303" cy="1288303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/>
          </a:extLst>
        </p:spPr>
      </p:pic>
      <p:pic>
        <p:nvPicPr>
          <p:cNvPr id="7" name="Picture 2" descr="http://cs10460.vk.me/u110898563/-6/x_30854016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10500244">
            <a:off x="7565756" y="706063"/>
            <a:ext cx="1288303" cy="1288303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/>
          </a:extLst>
        </p:spPr>
      </p:pic>
      <p:pic>
        <p:nvPicPr>
          <p:cNvPr id="8" name="Picture 2" descr="http://cs10460.vk.me/u110898563/-6/x_30854016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 rot="12691286">
            <a:off x="6874605" y="-18467"/>
            <a:ext cx="1288303" cy="1288303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/>
          </a:extLst>
        </p:spPr>
      </p:pic>
      <p:pic>
        <p:nvPicPr>
          <p:cNvPr id="9" name="Picture 2" descr="C:\Documents and Settings\Lidija\Рабочий стол\мульты\94265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9375" y="3770313"/>
            <a:ext cx="2087563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7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9D7814-97D7-47DB-971F-3908118A778F}" type="datetimeFigureOut">
              <a:rPr lang="ru-RU"/>
              <a:pPr>
                <a:defRPr/>
              </a:pPr>
              <a:t>13.07.2013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5AB698-F0C8-4211-8A16-F611F7040C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8243888" y="6581775"/>
            <a:ext cx="900112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err="1">
                <a:solidFill>
                  <a:schemeClr val="bg1">
                    <a:lumMod val="75000"/>
                  </a:schemeClr>
                </a:solidFill>
                <a:latin typeface="Edwardian Script ITC"/>
                <a:ea typeface="Calibri"/>
                <a:cs typeface="Times New Roman"/>
              </a:rPr>
              <a:t>Lidija</a:t>
            </a:r>
            <a:endParaRPr lang="ru-RU" sz="1200" dirty="0">
              <a:solidFill>
                <a:schemeClr val="bg1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mykids.ucoz.ru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lisyonok.ucoz.ru/_ld/0/94265.png" TargetMode="External"/><Relationship Id="rId2" Type="http://schemas.openxmlformats.org/officeDocument/2006/relationships/hyperlink" Target="http://lisyonok.ucoz.ru/_ld/0/10698.png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cs10460.vk.me/u110898563/-6/x_30854016.jpg" TargetMode="External"/><Relationship Id="rId4" Type="http://schemas.openxmlformats.org/officeDocument/2006/relationships/hyperlink" Target="http://lisyonok.ucoz.ru/_ld/0/62594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99592" y="1116013"/>
            <a:ext cx="5622052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Название презентации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35388" y="3100388"/>
            <a:ext cx="4572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PCGaramondC" pitchFamily="2" charset="0"/>
                <a:cs typeface="+mn-cs"/>
              </a:rPr>
              <a:t>Автор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PCGaramondC" pitchFamily="2" charset="0"/>
                <a:cs typeface="+mn-cs"/>
              </a:rPr>
              <a:t>Рудакова Л.В., учитель начальных классов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PCGaramondC" pitchFamily="2" charset="0"/>
                <a:cs typeface="+mn-cs"/>
              </a:rPr>
              <a:t>Новотроицкой ОШ 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  <a:latin typeface="APCGaramondC" pitchFamily="2" charset="0"/>
                <a:cs typeface="+mn-cs"/>
              </a:rPr>
              <a:t>І-ІІІ </a:t>
            </a:r>
            <a:r>
              <a:rPr lang="uk-UA" dirty="0" err="1">
                <a:solidFill>
                  <a:schemeClr val="accent6">
                    <a:lumMod val="50000"/>
                  </a:schemeClr>
                </a:solidFill>
                <a:latin typeface="APCGaramondC" pitchFamily="2" charset="0"/>
                <a:cs typeface="+mn-cs"/>
              </a:rPr>
              <a:t>ступеней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  <a:latin typeface="APCGaramondC" pitchFamily="2" charset="0"/>
                <a:cs typeface="+mn-cs"/>
              </a:rPr>
              <a:t> № 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err="1">
                <a:solidFill>
                  <a:schemeClr val="accent6">
                    <a:lumMod val="50000"/>
                  </a:schemeClr>
                </a:solidFill>
                <a:latin typeface="APCGaramondC" pitchFamily="2" charset="0"/>
                <a:cs typeface="+mn-cs"/>
              </a:rPr>
              <a:t>Волновахского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  <a:latin typeface="APCGaramondC" pitchFamily="2" charset="0"/>
                <a:cs typeface="+mn-cs"/>
              </a:rPr>
              <a:t> </a:t>
            </a:r>
            <a:r>
              <a:rPr lang="uk-UA" dirty="0" err="1">
                <a:solidFill>
                  <a:schemeClr val="accent6">
                    <a:lumMod val="50000"/>
                  </a:schemeClr>
                </a:solidFill>
                <a:latin typeface="APCGaramondC" pitchFamily="2" charset="0"/>
                <a:cs typeface="+mn-cs"/>
              </a:rPr>
              <a:t>района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  <a:latin typeface="APCGaramondC" pitchFamily="2" charset="0"/>
                <a:cs typeface="+mn-cs"/>
              </a:rPr>
              <a:t> </a:t>
            </a:r>
            <a:r>
              <a:rPr lang="uk-UA" dirty="0" err="1">
                <a:solidFill>
                  <a:schemeClr val="accent6">
                    <a:lumMod val="50000"/>
                  </a:schemeClr>
                </a:solidFill>
                <a:latin typeface="APCGaramondC" pitchFamily="2" charset="0"/>
                <a:cs typeface="+mn-cs"/>
              </a:rPr>
              <a:t>Донецкой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  <a:latin typeface="APCGaramondC" pitchFamily="2" charset="0"/>
                <a:cs typeface="+mn-cs"/>
              </a:rPr>
              <a:t> </a:t>
            </a:r>
            <a:r>
              <a:rPr lang="uk-UA" dirty="0" err="1">
                <a:solidFill>
                  <a:schemeClr val="accent6">
                    <a:lumMod val="50000"/>
                  </a:schemeClr>
                </a:solidFill>
                <a:latin typeface="APCGaramondC" pitchFamily="2" charset="0"/>
                <a:cs typeface="+mn-cs"/>
              </a:rPr>
              <a:t>области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PCGaramondC" pitchFamily="2" charset="0"/>
                <a:cs typeface="+mn-cs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29138" y="4300538"/>
            <a:ext cx="2982912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cademyCTT" pitchFamily="2" charset="0"/>
                <a:cs typeface="+mn-cs"/>
              </a:rPr>
              <a:t>Сайт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cademyCTT" pitchFamily="2" charset="0"/>
                <a:cs typeface="+mn-cs"/>
                <a:hlinkClick r:id="rId2"/>
              </a:rPr>
              <a:t>http://mykids.ucoz.ru/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cademyCTT" pitchFamily="2" charset="0"/>
                <a:cs typeface="+mn-cs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908050"/>
            <a:ext cx="7772400" cy="19367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213" y="476250"/>
            <a:ext cx="5588000" cy="6492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843213" y="476250"/>
            <a:ext cx="5588000" cy="6492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288" y="476250"/>
            <a:ext cx="8229600" cy="2000250"/>
          </a:xfrm>
        </p:spPr>
        <p:txBody>
          <a:bodyPr rtlCol="0">
            <a:sp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Uk_Arbat" pitchFamily="2" charset="0"/>
              </a:rPr>
              <a:t>Вы можете использовать 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Uk_Arbat" pitchFamily="2" charset="0"/>
              </a:rPr>
              <a:t>данное оформление 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Uk_Arbat" pitchFamily="2" charset="0"/>
              </a:rPr>
              <a:t>для создания своих презентаций, 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Uk_Arbat" pitchFamily="2" charset="0"/>
              </a:rPr>
              <a:t>но в своей презентации Вы должны указать 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Uk_Arbat" pitchFamily="2" charset="0"/>
              </a:rPr>
              <a:t>источник шаблона: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3">
                  <a:lumMod val="75000"/>
                </a:schemeClr>
              </a:solidFill>
              <a:latin typeface="PopularScript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4213" y="3284538"/>
            <a:ext cx="5688012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PCGaramondC" pitchFamily="2" charset="0"/>
                <a:cs typeface="+mn-cs"/>
              </a:rPr>
              <a:t>Рудакова Л.В., учитель начальных классов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PCGaramondC" pitchFamily="2" charset="0"/>
                <a:cs typeface="+mn-cs"/>
              </a:rPr>
              <a:t>Новотроицкой ОШ </a:t>
            </a:r>
            <a:r>
              <a:rPr lang="uk-UA" sz="2000" dirty="0">
                <a:solidFill>
                  <a:schemeClr val="accent6">
                    <a:lumMod val="75000"/>
                  </a:schemeClr>
                </a:solidFill>
                <a:latin typeface="APCGaramondC" pitchFamily="2" charset="0"/>
                <a:cs typeface="+mn-cs"/>
              </a:rPr>
              <a:t>І-ІІІ </a:t>
            </a:r>
            <a:r>
              <a:rPr lang="uk-UA" sz="2000" dirty="0" err="1">
                <a:solidFill>
                  <a:schemeClr val="accent6">
                    <a:lumMod val="75000"/>
                  </a:schemeClr>
                </a:solidFill>
                <a:latin typeface="APCGaramondC" pitchFamily="2" charset="0"/>
                <a:cs typeface="+mn-cs"/>
              </a:rPr>
              <a:t>ступеней</a:t>
            </a:r>
            <a:r>
              <a:rPr lang="uk-UA" sz="2000" dirty="0">
                <a:solidFill>
                  <a:schemeClr val="accent6">
                    <a:lumMod val="75000"/>
                  </a:schemeClr>
                </a:solidFill>
                <a:latin typeface="APCGaramondC" pitchFamily="2" charset="0"/>
                <a:cs typeface="+mn-cs"/>
              </a:rPr>
              <a:t> № 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 err="1">
                <a:solidFill>
                  <a:schemeClr val="accent6">
                    <a:lumMod val="75000"/>
                  </a:schemeClr>
                </a:solidFill>
                <a:latin typeface="APCGaramondC" pitchFamily="2" charset="0"/>
                <a:cs typeface="+mn-cs"/>
              </a:rPr>
              <a:t>Волновахского</a:t>
            </a:r>
            <a:r>
              <a:rPr lang="uk-UA" sz="2000" dirty="0">
                <a:solidFill>
                  <a:schemeClr val="accent6">
                    <a:lumMod val="75000"/>
                  </a:schemeClr>
                </a:solidFill>
                <a:latin typeface="APCGaramondC" pitchFamily="2" charset="0"/>
                <a:cs typeface="+mn-cs"/>
              </a:rPr>
              <a:t> </a:t>
            </a:r>
            <a:r>
              <a:rPr lang="uk-UA" sz="2000" dirty="0" err="1">
                <a:solidFill>
                  <a:schemeClr val="accent6">
                    <a:lumMod val="75000"/>
                  </a:schemeClr>
                </a:solidFill>
                <a:latin typeface="APCGaramondC" pitchFamily="2" charset="0"/>
                <a:cs typeface="+mn-cs"/>
              </a:rPr>
              <a:t>района</a:t>
            </a:r>
            <a:r>
              <a:rPr lang="uk-UA" sz="2000" dirty="0">
                <a:solidFill>
                  <a:schemeClr val="accent6">
                    <a:lumMod val="75000"/>
                  </a:schemeClr>
                </a:solidFill>
                <a:latin typeface="APCGaramondC" pitchFamily="2" charset="0"/>
                <a:cs typeface="+mn-cs"/>
              </a:rPr>
              <a:t> </a:t>
            </a:r>
            <a:r>
              <a:rPr lang="uk-UA" sz="2000" dirty="0" err="1">
                <a:solidFill>
                  <a:schemeClr val="accent6">
                    <a:lumMod val="75000"/>
                  </a:schemeClr>
                </a:solidFill>
                <a:latin typeface="APCGaramondC" pitchFamily="2" charset="0"/>
                <a:cs typeface="+mn-cs"/>
              </a:rPr>
              <a:t>Донецкой</a:t>
            </a:r>
            <a:r>
              <a:rPr lang="uk-UA" sz="2000" dirty="0">
                <a:solidFill>
                  <a:schemeClr val="accent6">
                    <a:lumMod val="75000"/>
                  </a:schemeClr>
                </a:solidFill>
                <a:latin typeface="APCGaramondC" pitchFamily="2" charset="0"/>
                <a:cs typeface="+mn-cs"/>
              </a:rPr>
              <a:t> </a:t>
            </a:r>
            <a:r>
              <a:rPr lang="uk-UA" sz="2000" dirty="0" err="1">
                <a:solidFill>
                  <a:schemeClr val="accent6">
                    <a:lumMod val="75000"/>
                  </a:schemeClr>
                </a:solidFill>
                <a:latin typeface="APCGaramondC" pitchFamily="2" charset="0"/>
                <a:cs typeface="+mn-cs"/>
              </a:rPr>
              <a:t>области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PCGaramondC" pitchFamily="2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C00000"/>
              </a:solidFill>
              <a:latin typeface="Monotype Corsiva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5328592" cy="1143000"/>
          </a:xfrm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Интернет-ресурсы:</a:t>
            </a:r>
            <a:endParaRPr lang="ru-RU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267" name="Объект 2"/>
          <p:cNvSpPr>
            <a:spLocks noGrp="1"/>
          </p:cNvSpPr>
          <p:nvPr>
            <p:ph sz="half" idx="1"/>
          </p:nvPr>
        </p:nvSpPr>
        <p:spPr>
          <a:xfrm>
            <a:off x="1476375" y="2276475"/>
            <a:ext cx="7426325" cy="2881313"/>
          </a:xfrm>
        </p:spPr>
        <p:txBody>
          <a:bodyPr/>
          <a:lstStyle/>
          <a:p>
            <a:pPr eaLnBrk="1" hangingPunct="1"/>
            <a:r>
              <a:rPr lang="ru-RU" sz="2400" smtClean="0"/>
              <a:t>Буратино  </a:t>
            </a:r>
            <a:r>
              <a:rPr lang="ru-RU" sz="2400" u="sng" smtClean="0">
                <a:hlinkClick r:id="rId2"/>
              </a:rPr>
              <a:t>http://lisyonok.ucoz.ru/_ld/0/10698.png</a:t>
            </a:r>
            <a:r>
              <a:rPr lang="ru-RU" sz="2400" smtClean="0"/>
              <a:t> </a:t>
            </a:r>
          </a:p>
          <a:p>
            <a:pPr eaLnBrk="1" hangingPunct="1"/>
            <a:r>
              <a:rPr lang="ru-RU" sz="2400" smtClean="0"/>
              <a:t>Попугай </a:t>
            </a:r>
            <a:r>
              <a:rPr lang="ru-RU" sz="2400" u="sng" smtClean="0">
                <a:hlinkClick r:id="rId3"/>
              </a:rPr>
              <a:t>http://lisyonok.ucoz.ru/_ld/0/94265.png</a:t>
            </a:r>
            <a:r>
              <a:rPr lang="ru-RU" sz="2400" smtClean="0"/>
              <a:t> </a:t>
            </a:r>
          </a:p>
          <a:p>
            <a:pPr eaLnBrk="1" hangingPunct="1"/>
            <a:r>
              <a:rPr lang="ru-RU" sz="2400" smtClean="0"/>
              <a:t>Незнайка </a:t>
            </a:r>
            <a:r>
              <a:rPr lang="ru-RU" sz="2400" u="sng" smtClean="0">
                <a:hlinkClick r:id="rId4"/>
              </a:rPr>
              <a:t>http://lisyonok.ucoz.ru/_ld/0/62594.png</a:t>
            </a:r>
            <a:r>
              <a:rPr lang="ru-RU" sz="2400" smtClean="0"/>
              <a:t> </a:t>
            </a:r>
          </a:p>
          <a:p>
            <a:pPr eaLnBrk="1" hangingPunct="1"/>
            <a:r>
              <a:rPr lang="ru-RU" sz="2400" smtClean="0"/>
              <a:t>Листик </a:t>
            </a:r>
            <a:r>
              <a:rPr lang="en-US" sz="2400" smtClean="0">
                <a:hlinkClick r:id="rId5"/>
              </a:rPr>
              <a:t>http://cs10460.vk.me/u110898563/-6/x_30854016.jpg</a:t>
            </a:r>
            <a:r>
              <a:rPr lang="ru-RU" sz="24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86</Words>
  <Application>Microsoft Office PowerPoint</Application>
  <PresentationFormat>Экран (4:3)</PresentationFormat>
  <Paragraphs>19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5" baseType="lpstr">
      <vt:lpstr>Arial</vt:lpstr>
      <vt:lpstr>Calibri</vt:lpstr>
      <vt:lpstr>Edwardian Script ITC</vt:lpstr>
      <vt:lpstr>Times New Roman</vt:lpstr>
      <vt:lpstr>APCGaramondC</vt:lpstr>
      <vt:lpstr>AcademyCTT</vt:lpstr>
      <vt:lpstr>Uk_Arbat</vt:lpstr>
      <vt:lpstr>PopularScript</vt:lpstr>
      <vt:lpstr>Monotype Corsiva</vt:lpstr>
      <vt:lpstr>Тема Office</vt:lpstr>
      <vt:lpstr>Слайд 1</vt:lpstr>
      <vt:lpstr>Слайд 2</vt:lpstr>
      <vt:lpstr>Слайд 3</vt:lpstr>
      <vt:lpstr>Слайд 4</vt:lpstr>
      <vt:lpstr>Интернет-ресурсы: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Компас</dc:creator>
  <cp:lastModifiedBy>Компас</cp:lastModifiedBy>
  <cp:revision>14</cp:revision>
  <dcterms:modified xsi:type="dcterms:W3CDTF">2013-07-13T15:50:28Z</dcterms:modified>
</cp:coreProperties>
</file>