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9" r:id="rId3"/>
    <p:sldId id="258" r:id="rId4"/>
    <p:sldId id="260" r:id="rId5"/>
  </p:sldIdLst>
  <p:sldSz cx="9144000" cy="6858000" type="screen4x3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Monotype Corsiva" pitchFamily="66" charset="0"/>
      <p:italic r:id="rId10"/>
    </p:embeddedFont>
    <p:embeddedFont>
      <p:font typeface="ArtScript" pitchFamily="34" charset="0"/>
      <p:regular r:id="rId11"/>
    </p:embeddedFont>
    <p:embeddedFont>
      <p:font typeface="AcademyCTT" pitchFamily="2" charset="0"/>
      <p:bold r:id="rId12"/>
      <p:italic r:id="rId13"/>
    </p:embeddedFont>
    <p:embeddedFont>
      <p:font typeface="PopularScript" pitchFamily="2" charset="0"/>
      <p:regular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Lidija\Рабочий стол\труд\крас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3048496" cy="354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Lidija\Рабочий стол\труд\палитр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4599"/>
            <a:ext cx="1727200" cy="210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Lidija\Рабочий стол\труд\палитр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203724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idija\Рабочий стол\труд\палитр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69160"/>
            <a:ext cx="1511176" cy="184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idija\Рабочий стол\труд\мальчи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20" y="2924944"/>
            <a:ext cx="3017148" cy="32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>
                <a:alpha val="15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39552" y="404664"/>
            <a:ext cx="7992888" cy="5904656"/>
          </a:xfrm>
          <a:prstGeom prst="snip2Diag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381328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61169@mail.ru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ykids.ucoz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syonok.ucoz.ru/_ld/0/54078.png" TargetMode="External"/><Relationship Id="rId2" Type="http://schemas.openxmlformats.org/officeDocument/2006/relationships/hyperlink" Target="http://lisyonok.ucoz.ru/_ld/0/21285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lisyonok.ucoz.ru/_ld/0/91602.png" TargetMode="External"/><Relationship Id="rId4" Type="http://schemas.openxmlformats.org/officeDocument/2006/relationships/hyperlink" Target="http://lisyonok.ucoz.ru/_ld/0/80226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2204864"/>
            <a:ext cx="5184576" cy="11521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smtClean="0">
                <a:solidFill>
                  <a:srgbClr val="0070C0"/>
                </a:solidFill>
                <a:latin typeface="ArtScript" pitchFamily="34" charset="0"/>
              </a:rPr>
              <a:t>Название презентации</a:t>
            </a:r>
            <a:endParaRPr lang="ru-RU" sz="4800" b="1" dirty="0">
              <a:solidFill>
                <a:srgbClr val="0070C0"/>
              </a:solidFill>
              <a:latin typeface="ArtScript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96913" y="3501008"/>
            <a:ext cx="5112568" cy="18281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 smtClean="0">
                <a:latin typeface="APCGaramondC" pitchFamily="2" charset="0"/>
              </a:rPr>
              <a:t>Автор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 smtClean="0">
                <a:solidFill>
                  <a:srgbClr val="0070C0"/>
                </a:solidFill>
                <a:latin typeface="APCGaramondC" pitchFamily="2" charset="0"/>
              </a:rPr>
              <a:t>Рудакова Л.В., учитель начальных классов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 smtClean="0">
                <a:solidFill>
                  <a:srgbClr val="0070C0"/>
                </a:solidFill>
                <a:latin typeface="APCGaramondC" pitchFamily="2" charset="0"/>
              </a:rPr>
              <a:t>Новотроицкой ОШ </a:t>
            </a:r>
            <a:r>
              <a:rPr lang="uk-UA" sz="2000" dirty="0" smtClean="0">
                <a:solidFill>
                  <a:srgbClr val="0070C0"/>
                </a:solidFill>
                <a:latin typeface="APCGaramondC" pitchFamily="2" charset="0"/>
              </a:rPr>
              <a:t>І-ІІІ </a:t>
            </a:r>
            <a:r>
              <a:rPr lang="uk-UA" sz="2000" dirty="0" err="1" smtClean="0">
                <a:solidFill>
                  <a:srgbClr val="0070C0"/>
                </a:solidFill>
                <a:latin typeface="APCGaramondC" pitchFamily="2" charset="0"/>
              </a:rPr>
              <a:t>ступеней</a:t>
            </a:r>
            <a:r>
              <a:rPr lang="uk-UA" sz="2000" dirty="0" smtClean="0">
                <a:solidFill>
                  <a:srgbClr val="0070C0"/>
                </a:solidFill>
                <a:latin typeface="APCGaramondC" pitchFamily="2" charset="0"/>
              </a:rPr>
              <a:t> № 4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uk-UA" sz="2000" dirty="0" err="1" smtClean="0">
                <a:solidFill>
                  <a:srgbClr val="0070C0"/>
                </a:solidFill>
                <a:latin typeface="APCGaramondC" pitchFamily="2" charset="0"/>
              </a:rPr>
              <a:t>Волновахского</a:t>
            </a:r>
            <a:r>
              <a:rPr lang="uk-UA" sz="2000" dirty="0" smtClean="0">
                <a:solidFill>
                  <a:srgbClr val="0070C0"/>
                </a:solidFill>
                <a:latin typeface="APCGaramondC" pitchFamily="2" charset="0"/>
              </a:rPr>
              <a:t> </a:t>
            </a:r>
            <a:r>
              <a:rPr lang="uk-UA" sz="2000" dirty="0" err="1" smtClean="0">
                <a:solidFill>
                  <a:srgbClr val="0070C0"/>
                </a:solidFill>
                <a:latin typeface="APCGaramondC" pitchFamily="2" charset="0"/>
              </a:rPr>
              <a:t>района</a:t>
            </a:r>
            <a:r>
              <a:rPr lang="uk-UA" sz="2000" dirty="0" smtClean="0">
                <a:solidFill>
                  <a:srgbClr val="0070C0"/>
                </a:solidFill>
                <a:latin typeface="APCGaramondC" pitchFamily="2" charset="0"/>
              </a:rPr>
              <a:t> </a:t>
            </a:r>
            <a:r>
              <a:rPr lang="uk-UA" sz="2000" dirty="0" err="1" smtClean="0">
                <a:solidFill>
                  <a:srgbClr val="0070C0"/>
                </a:solidFill>
                <a:latin typeface="APCGaramondC" pitchFamily="2" charset="0"/>
              </a:rPr>
              <a:t>Донецкой</a:t>
            </a:r>
            <a:r>
              <a:rPr lang="uk-UA" sz="2000" dirty="0" smtClean="0">
                <a:solidFill>
                  <a:srgbClr val="0070C0"/>
                </a:solidFill>
                <a:latin typeface="APCGaramondC" pitchFamily="2" charset="0"/>
              </a:rPr>
              <a:t> </a:t>
            </a:r>
            <a:r>
              <a:rPr lang="uk-UA" sz="2000" dirty="0" err="1" smtClean="0">
                <a:solidFill>
                  <a:srgbClr val="0070C0"/>
                </a:solidFill>
                <a:latin typeface="APCGaramondC" pitchFamily="2" charset="0"/>
              </a:rPr>
              <a:t>области</a:t>
            </a:r>
            <a:r>
              <a:rPr lang="ru-RU" sz="2000" dirty="0" smtClean="0">
                <a:solidFill>
                  <a:srgbClr val="0070C0"/>
                </a:solidFill>
                <a:latin typeface="APCGaramondC" pitchFamily="2" charset="0"/>
              </a:rPr>
              <a:t> 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959785"/>
            <a:ext cx="2983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cademyCTT" pitchFamily="2" charset="0"/>
                <a:cs typeface="+mn-cs"/>
              </a:rPr>
              <a:t>Сайт</a:t>
            </a:r>
            <a:r>
              <a:rPr lang="ru-RU" sz="1800" b="1" baseline="0" dirty="0" smtClean="0">
                <a:solidFill>
                  <a:schemeClr val="tx2">
                    <a:lumMod val="75000"/>
                  </a:schemeClr>
                </a:solidFill>
                <a:latin typeface="AcademyCTT" pitchFamily="2" charset="0"/>
                <a:cs typeface="+mn-cs"/>
              </a:rPr>
              <a:t> </a:t>
            </a:r>
            <a:r>
              <a:rPr lang="en-US" sz="1800" b="1" baseline="0" dirty="0" smtClean="0">
                <a:solidFill>
                  <a:schemeClr val="tx2">
                    <a:lumMod val="75000"/>
                  </a:schemeClr>
                </a:solidFill>
                <a:latin typeface="AcademyCTT" pitchFamily="2" charset="0"/>
                <a:cs typeface="+mn-cs"/>
                <a:hlinkClick r:id="rId2"/>
              </a:rPr>
              <a:t>http://mykids.ucoz.ru/</a:t>
            </a:r>
            <a:r>
              <a:rPr lang="ru-RU" sz="1800" b="1" baseline="0" dirty="0" smtClean="0">
                <a:solidFill>
                  <a:schemeClr val="tx2">
                    <a:lumMod val="75000"/>
                  </a:schemeClr>
                </a:solidFill>
                <a:latin typeface="AcademyCTT" pitchFamily="2" charset="0"/>
                <a:cs typeface="+mn-cs"/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cademyCTT" pitchFamily="2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385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11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980728"/>
            <a:ext cx="54726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PopularScript" pitchFamily="2" charset="0"/>
                <a:cs typeface="+mn-cs"/>
              </a:rPr>
              <a:t>Вы можете использовать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PopularScript" pitchFamily="2" charset="0"/>
                <a:cs typeface="+mn-cs"/>
              </a:rPr>
              <a:t>данное оформление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PopularScript" pitchFamily="2" charset="0"/>
                <a:cs typeface="+mn-cs"/>
              </a:rPr>
              <a:t>для создания своих презентаций,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PopularScript" pitchFamily="2" charset="0"/>
                <a:cs typeface="+mn-cs"/>
              </a:rPr>
              <a:t>но в своей презентации вы должны указать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PopularScript" pitchFamily="2" charset="0"/>
                <a:cs typeface="+mn-cs"/>
              </a:rPr>
              <a:t>источник шаблона: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PopularScript" pitchFamily="2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3596829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latin typeface="APCGaramondC" pitchFamily="2" charset="0"/>
              </a:rPr>
              <a:t>Рудакова </a:t>
            </a:r>
            <a:r>
              <a:rPr lang="ru-RU" dirty="0">
                <a:solidFill>
                  <a:srgbClr val="0070C0"/>
                </a:solidFill>
                <a:latin typeface="APCGaramondC" pitchFamily="2" charset="0"/>
              </a:rPr>
              <a:t>Л.В., учитель 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APCGaramondC" pitchFamily="2" charset="0"/>
              </a:rPr>
              <a:t>Новотроицкой ОШ </a:t>
            </a:r>
            <a:r>
              <a:rPr lang="uk-UA" dirty="0">
                <a:solidFill>
                  <a:srgbClr val="0070C0"/>
                </a:solidFill>
                <a:latin typeface="APCGaramondC" pitchFamily="2" charset="0"/>
              </a:rPr>
              <a:t>І-ІІІ </a:t>
            </a:r>
            <a:r>
              <a:rPr lang="uk-UA" dirty="0" err="1">
                <a:solidFill>
                  <a:srgbClr val="0070C0"/>
                </a:solidFill>
                <a:latin typeface="APCGaramondC" pitchFamily="2" charset="0"/>
              </a:rPr>
              <a:t>ступеней</a:t>
            </a:r>
            <a:r>
              <a:rPr lang="uk-UA" dirty="0">
                <a:solidFill>
                  <a:srgbClr val="0070C0"/>
                </a:solidFill>
                <a:latin typeface="APCGaramondC" pitchFamily="2" charset="0"/>
              </a:rPr>
              <a:t> №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rgbClr val="0070C0"/>
                </a:solidFill>
                <a:latin typeface="APCGaramondC" pitchFamily="2" charset="0"/>
              </a:rPr>
              <a:t>Волновахского</a:t>
            </a:r>
            <a:r>
              <a:rPr lang="uk-UA" dirty="0">
                <a:solidFill>
                  <a:srgbClr val="0070C0"/>
                </a:solidFill>
                <a:latin typeface="APCGaramondC" pitchFamily="2" charset="0"/>
              </a:rPr>
              <a:t> </a:t>
            </a:r>
            <a:r>
              <a:rPr lang="uk-UA" dirty="0" err="1">
                <a:solidFill>
                  <a:srgbClr val="0070C0"/>
                </a:solidFill>
                <a:latin typeface="APCGaramondC" pitchFamily="2" charset="0"/>
              </a:rPr>
              <a:t>района</a:t>
            </a:r>
            <a:r>
              <a:rPr lang="uk-UA" dirty="0">
                <a:solidFill>
                  <a:srgbClr val="0070C0"/>
                </a:solidFill>
                <a:latin typeface="APCGaramondC" pitchFamily="2" charset="0"/>
              </a:rPr>
              <a:t> </a:t>
            </a:r>
            <a:r>
              <a:rPr lang="uk-UA" dirty="0" err="1">
                <a:solidFill>
                  <a:srgbClr val="0070C0"/>
                </a:solidFill>
                <a:latin typeface="APCGaramondC" pitchFamily="2" charset="0"/>
              </a:rPr>
              <a:t>Донецкой</a:t>
            </a:r>
            <a:r>
              <a:rPr lang="uk-UA" dirty="0">
                <a:solidFill>
                  <a:srgbClr val="0070C0"/>
                </a:solidFill>
                <a:latin typeface="APCGaramondC" pitchFamily="2" charset="0"/>
              </a:rPr>
              <a:t> </a:t>
            </a:r>
            <a:r>
              <a:rPr lang="uk-UA" dirty="0" err="1">
                <a:solidFill>
                  <a:srgbClr val="0070C0"/>
                </a:solidFill>
                <a:latin typeface="APCGaramondC" pitchFamily="2" charset="0"/>
              </a:rPr>
              <a:t>области</a:t>
            </a:r>
            <a:r>
              <a:rPr lang="ru-RU" dirty="0">
                <a:solidFill>
                  <a:srgbClr val="0070C0"/>
                </a:solidFill>
                <a:latin typeface="APCGaramondC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042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804254"/>
            <a:ext cx="3608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  <a:t>Интернет-ресурсы: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0486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алитра  </a:t>
            </a:r>
            <a:r>
              <a:rPr lang="ru-RU" u="sng" dirty="0">
                <a:hlinkClick r:id="rId2"/>
              </a:rPr>
              <a:t>http://lisyonok.ucoz.ru/_</a:t>
            </a:r>
            <a:r>
              <a:rPr lang="ru-RU" u="sng" dirty="0" smtClean="0">
                <a:hlinkClick r:id="rId2"/>
              </a:rPr>
              <a:t>ld/0/21285.png</a:t>
            </a:r>
            <a:r>
              <a:rPr lang="ru-RU" u="sng" dirty="0" smtClean="0"/>
              <a:t> </a:t>
            </a:r>
          </a:p>
          <a:p>
            <a:endParaRPr lang="ru-RU" dirty="0"/>
          </a:p>
          <a:p>
            <a:r>
              <a:rPr lang="ru-RU" dirty="0" smtClean="0"/>
              <a:t>Палитра </a:t>
            </a:r>
            <a:r>
              <a:rPr lang="ru-RU" dirty="0"/>
              <a:t>2 </a:t>
            </a:r>
            <a:r>
              <a:rPr lang="ru-RU" u="sng" dirty="0">
                <a:hlinkClick r:id="rId3"/>
              </a:rPr>
              <a:t>http://lisyonok.ucoz.ru/_ld/0/54078.png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Кисточки </a:t>
            </a:r>
            <a:r>
              <a:rPr lang="ru-RU" u="sng" dirty="0">
                <a:hlinkClick r:id="rId4"/>
              </a:rPr>
              <a:t>http://lisyonok.ucoz.ru/_ld/0/80226.png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Мальчик </a:t>
            </a:r>
            <a:r>
              <a:rPr lang="ru-RU" u="sng" dirty="0">
                <a:hlinkClick r:id="rId5"/>
              </a:rPr>
              <a:t>http://lisyonok.ucoz.ru/_ld/0/91602.png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954730"/>
      </p:ext>
    </p:extLst>
  </p:cSld>
  <p:clrMapOvr>
    <a:masterClrMapping/>
  </p:clrMapOvr>
</p:sld>
</file>

<file path=ppt/theme/theme1.xml><?xml version="1.0" encoding="utf-8"?>
<a:theme xmlns:a="http://schemas.openxmlformats.org/drawingml/2006/main" name="Рисова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Рисование</Template>
  <TotalTime>0</TotalTime>
  <Words>87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Calibri</vt:lpstr>
      <vt:lpstr>Monotype Corsiva</vt:lpstr>
      <vt:lpstr>ArtScript</vt:lpstr>
      <vt:lpstr>APCGaramondC</vt:lpstr>
      <vt:lpstr>AcademyCTT</vt:lpstr>
      <vt:lpstr>PopularScript</vt:lpstr>
      <vt:lpstr>Рисование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61169@mail.ru</dc:creator>
  <cp:lastModifiedBy>Lidija</cp:lastModifiedBy>
  <cp:revision>1</cp:revision>
  <dcterms:modified xsi:type="dcterms:W3CDTF">2013-07-10T13:19:05Z</dcterms:modified>
</cp:coreProperties>
</file>