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  <p:embeddedFont>
      <p:font typeface="Edwardian Script ITC" pitchFamily="66" charset="0"/>
      <p:regular r:id="rId11"/>
    </p:embeddedFont>
    <p:embeddedFont>
      <p:font typeface="PopularScript" pitchFamily="2" charset="0"/>
      <p:regular r:id="rId12"/>
    </p:embeddedFont>
    <p:embeddedFont>
      <p:font typeface="Alexandra Script" pitchFamily="66" charset="0"/>
      <p:regular r:id="rId13"/>
    </p:embeddedFont>
    <p:embeddedFont>
      <p:font typeface="Monotype Corsiva" pitchFamily="66" charset="0"/>
      <p:italic r:id="rId1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95536" y="404664"/>
            <a:ext cx="8280920" cy="597666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ot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http://li-web.ru/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4078" y="4509120"/>
            <a:ext cx="1851382" cy="231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Lidija\Рабочий стол\solnyshko_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78" y="77639"/>
            <a:ext cx="1585771" cy="122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на мастер-класс\мульты\94265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620688"/>
            <a:ext cx="963613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1242" y="391363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95536" y="260648"/>
            <a:ext cx="8352928" cy="6264696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 descr="C:\Documents and Settings\Lidija\Рабочий стол\solnyshko_4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2014169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95536" y="260648"/>
            <a:ext cx="8352928" cy="6264696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967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95536" y="332656"/>
            <a:ext cx="8424936" cy="6192688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http://li-web.ru/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986515"/>
            <a:ext cx="1872208" cy="287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Documents and Settings\Lidija\Рабочий стол\solnyshko_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452320" y="61108"/>
            <a:ext cx="1585771" cy="122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 userDrawn="1"/>
        </p:nvSpPr>
        <p:spPr>
          <a:xfrm>
            <a:off x="323528" y="260648"/>
            <a:ext cx="8496944" cy="6336704"/>
          </a:xfrm>
          <a:prstGeom prst="round2DiagRect">
            <a:avLst/>
          </a:prstGeom>
          <a:noFill/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3" name="Picture 5" descr="http://li-web.ru/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1792" y="3764589"/>
            <a:ext cx="1872208" cy="159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li-web.ru/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39552" y="1815161"/>
            <a:ext cx="1866230" cy="236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>
            <a:alphaModFix amt="4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388424" y="6381328"/>
            <a:ext cx="63190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 smtClean="0">
                <a:solidFill>
                  <a:schemeClr val="accent3">
                    <a:lumMod val="75000"/>
                  </a:schemeClr>
                </a:solidFill>
                <a:effectLst/>
                <a:latin typeface="Edwardian Script ITC"/>
                <a:ea typeface="Calibri"/>
                <a:cs typeface="Times New Roman"/>
              </a:rPr>
              <a:t>Lidija</a:t>
            </a:r>
            <a:endParaRPr lang="ru-RU" sz="800" dirty="0">
              <a:solidFill>
                <a:schemeClr val="accent3">
                  <a:lumMod val="75000"/>
                </a:schemeClr>
              </a:solidFill>
              <a:effectLst/>
              <a:latin typeface="+mn-lt"/>
              <a:ea typeface="Calibri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1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4408/valenta-mog.1aa/0_78bd3_71e837aa_L.png" TargetMode="External"/><Relationship Id="rId2" Type="http://schemas.openxmlformats.org/officeDocument/2006/relationships/hyperlink" Target="http://antalpiti.ru/files/99604/solnyshko_4.pn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img-fotki.yandex.ru/get/5706/valenta-mog.1aa/0_78bdb_eed425f7_L.png" TargetMode="External"/><Relationship Id="rId5" Type="http://schemas.openxmlformats.org/officeDocument/2006/relationships/hyperlink" Target="http://img-fotki.yandex.ru/get/4406/valenta-mog.1aa/0_78bd7_5a44d954_L.png" TargetMode="External"/><Relationship Id="rId4" Type="http://schemas.openxmlformats.org/officeDocument/2006/relationships/hyperlink" Target="http://img-fotki.yandex.ru/get/5707/valenta-mog.1aa/0_78bda_76d481fc_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 rot="21212778">
            <a:off x="977808" y="2198997"/>
            <a:ext cx="6400800" cy="1752600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  <a:latin typeface="Alexandra Script" pitchFamily="66" charset="0"/>
              </a:rPr>
              <a:t>Скоро в школу!</a:t>
            </a:r>
            <a:endParaRPr lang="ru-RU" sz="9600" b="1" dirty="0">
              <a:solidFill>
                <a:schemeClr val="accent6">
                  <a:lumMod val="75000"/>
                </a:schemeClr>
              </a:solidFill>
              <a:latin typeface="Alexandra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64704"/>
            <a:ext cx="55446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Uk_Arbat" pitchFamily="2" charset="0"/>
              </a:rPr>
              <a:t>Вы можете использовать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Uk_Arbat" pitchFamily="2" charset="0"/>
              </a:rPr>
              <a:t>данное оформление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Uk_Arbat" pitchFamily="2" charset="0"/>
              </a:rPr>
              <a:t>для создания своих презентаций,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Uk_Arbat" pitchFamily="2" charset="0"/>
              </a:rPr>
              <a:t>но в своей презентации Вы должны указать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Uk_Arbat" pitchFamily="2" charset="0"/>
              </a:rPr>
              <a:t>источник шаблона: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PopularScript" pitchFamily="2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3140968"/>
            <a:ext cx="5688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Рудакова Л.В., 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Новотроицкой ОШ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І-ІІІ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ступеней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 №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Волновахского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района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Донецкой</a:t>
            </a:r>
            <a:r>
              <a:rPr lang="uk-UA" sz="2000" baseline="0" dirty="0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000" baseline="0" dirty="0" err="1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области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5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6043" y="548680"/>
            <a:ext cx="6246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Солнышко - </a:t>
            </a:r>
            <a:r>
              <a:rPr lang="en-US" dirty="0">
                <a:hlinkClick r:id="rId2"/>
              </a:rPr>
              <a:t>http://antalpiti.ru/files/99604/solnyshko_4.png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Зайчик – </a:t>
            </a:r>
            <a:r>
              <a:rPr lang="en-US" dirty="0">
                <a:hlinkClick r:id="rId3"/>
              </a:rPr>
              <a:t>http://img-fotki.yandex.ru/get/4408/valenta-mog.1aa/0_78bd3_71e837aa_L.png</a:t>
            </a:r>
            <a:endParaRPr lang="ru-RU" dirty="0"/>
          </a:p>
          <a:p>
            <a:pPr lvl="0"/>
            <a:r>
              <a:rPr lang="ru-RU" dirty="0"/>
              <a:t>Мишка – </a:t>
            </a:r>
            <a:r>
              <a:rPr lang="en-US" dirty="0">
                <a:hlinkClick r:id="rId4"/>
              </a:rPr>
              <a:t>http://img-fotki.yandex.ru/get/5707/valenta-mog.1aa/0_78bda_76d481fc_L.png</a:t>
            </a:r>
            <a:endParaRPr lang="ru-RU" dirty="0"/>
          </a:p>
          <a:p>
            <a:pPr lvl="0"/>
            <a:r>
              <a:rPr lang="ru-RU" dirty="0"/>
              <a:t>Страус – </a:t>
            </a:r>
            <a:r>
              <a:rPr lang="en-US" dirty="0">
                <a:hlinkClick r:id="rId5"/>
              </a:rPr>
              <a:t>http://img-fotki.yandex.ru/get/4406/valenta-mog.1aa/0_78bd7_5a44d954_L.png</a:t>
            </a:r>
            <a:endParaRPr lang="ru-RU" dirty="0"/>
          </a:p>
          <a:p>
            <a:pPr lvl="0"/>
            <a:r>
              <a:rPr lang="ru-RU" dirty="0"/>
              <a:t>Ёжик - </a:t>
            </a:r>
            <a:r>
              <a:rPr lang="en-US" dirty="0">
                <a:hlinkClick r:id="rId6"/>
              </a:rPr>
              <a:t>http://img-fotki.yandex.ru/get/5706/valenta-mog.1aa/0_78bdb_eed425f7_L.png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4149080"/>
            <a:ext cx="3451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Интернет-ресурсы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Calibri</vt:lpstr>
      <vt:lpstr>Edwardian Script ITC</vt:lpstr>
      <vt:lpstr>PopularScript</vt:lpstr>
      <vt:lpstr>Times New Roman</vt:lpstr>
      <vt:lpstr>Alexandra Script</vt:lpstr>
      <vt:lpstr>Monotype Corsiva</vt:lpstr>
      <vt:lpstr>Uk_Arbat</vt:lpstr>
      <vt:lpstr>APCGaramondC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Lidija</cp:lastModifiedBy>
  <cp:revision>6</cp:revision>
  <dcterms:modified xsi:type="dcterms:W3CDTF">2013-07-13T13:54:44Z</dcterms:modified>
</cp:coreProperties>
</file>