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"/>
  </p:notesMasterIdLst>
  <p:sldSz cx="9144000" cy="6858000" type="screen4x3"/>
  <p:notesSz cx="6858000" cy="9144000"/>
  <p:embeddedFontLst>
    <p:embeddedFont>
      <p:font typeface="Calibri" pitchFamily="34" charset="0"/>
      <p:regular r:id="rId3"/>
      <p:bold r:id="rId4"/>
      <p:italic r:id="rId5"/>
      <p:boldItalic r:id="rId6"/>
    </p:embeddedFont>
    <p:embeddedFont>
      <p:font typeface="AGCrownStyle" pitchFamily="2" charset="0"/>
      <p:italic r:id="rId7"/>
    </p:embeddedFont>
    <p:embeddedFont>
      <p:font typeface="Monotype Corsiva" pitchFamily="66" charset="0"/>
      <p:italic r:id="rId8"/>
    </p:embeddedFont>
    <p:embeddedFont>
      <p:font typeface="PopularScript" pitchFamily="2" charset="0"/>
      <p:regular r:id="rId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376A1-D820-465A-88A0-E8B6A6960EAF}" type="datetimeFigureOut">
              <a:rPr lang="ru-RU" smtClean="0"/>
              <a:t>10.07.2013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BFEC1-9398-4A9A-943A-C6693EA2D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576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lisyonok.ucoz.ru/_ld/0/78604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lisyonok.ucoz.ru/_ld/0/48162.png" TargetMode="External"/><Relationship Id="rId4" Type="http://schemas.openxmlformats.org/officeDocument/2006/relationships/hyperlink" Target="http://lisyonok.ucoz.ru/_ld/0/81426.pn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61169@</a:t>
            </a:r>
            <a:r>
              <a:rPr lang="en-US" dirty="0" smtClean="0"/>
              <a:t>mail.ru</a:t>
            </a:r>
            <a:endParaRPr lang="ru-RU" dirty="0"/>
          </a:p>
        </p:txBody>
      </p:sp>
      <p:pic>
        <p:nvPicPr>
          <p:cNvPr id="1026" name="Picture 2" descr="C:\Documents and Settings\Lidija\Рабочий стол\любимые сказки\4816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68960"/>
            <a:ext cx="3515072" cy="324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1043608" y="1303893"/>
            <a:ext cx="60561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 smtClean="0">
                <a:solidFill>
                  <a:srgbClr val="FF0000"/>
                </a:solidFill>
                <a:latin typeface="AGCrownStyle" pitchFamily="2" charset="0"/>
              </a:rPr>
              <a:t>Название презентации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11560" y="26369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  <a:latin typeface="APCGaramondC" pitchFamily="2" charset="0"/>
                <a:cs typeface="+mn-cs"/>
              </a:rPr>
              <a:t>Автор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70C0"/>
                </a:solidFill>
                <a:latin typeface="APCGaramondC" pitchFamily="2" charset="0"/>
                <a:cs typeface="+mn-cs"/>
              </a:rPr>
              <a:t>Рудакова Л.В., учитель начальных классов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70C0"/>
                </a:solidFill>
                <a:latin typeface="APCGaramondC" pitchFamily="2" charset="0"/>
                <a:cs typeface="+mn-cs"/>
              </a:rPr>
              <a:t>Новотроицкой ОШ </a:t>
            </a:r>
            <a:r>
              <a:rPr lang="uk-UA" sz="1800" dirty="0" smtClean="0">
                <a:solidFill>
                  <a:srgbClr val="0070C0"/>
                </a:solidFill>
                <a:latin typeface="APCGaramondC" pitchFamily="2" charset="0"/>
                <a:cs typeface="+mn-cs"/>
              </a:rPr>
              <a:t>І-ІІІ </a:t>
            </a:r>
            <a:r>
              <a:rPr lang="uk-UA" sz="1800" dirty="0" err="1" smtClean="0">
                <a:solidFill>
                  <a:srgbClr val="0070C0"/>
                </a:solidFill>
                <a:latin typeface="APCGaramondC" pitchFamily="2" charset="0"/>
                <a:cs typeface="+mn-cs"/>
              </a:rPr>
              <a:t>ступеней</a:t>
            </a:r>
            <a:r>
              <a:rPr lang="uk-UA" sz="1800" dirty="0" smtClean="0">
                <a:solidFill>
                  <a:srgbClr val="0070C0"/>
                </a:solidFill>
                <a:latin typeface="APCGaramondC" pitchFamily="2" charset="0"/>
                <a:cs typeface="+mn-cs"/>
              </a:rPr>
              <a:t> № 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800" dirty="0" err="1" smtClean="0">
                <a:solidFill>
                  <a:srgbClr val="0070C0"/>
                </a:solidFill>
                <a:latin typeface="APCGaramondC" pitchFamily="2" charset="0"/>
                <a:cs typeface="+mn-cs"/>
              </a:rPr>
              <a:t>Волновахского</a:t>
            </a:r>
            <a:r>
              <a:rPr lang="uk-UA" sz="1800" dirty="0" smtClean="0">
                <a:solidFill>
                  <a:srgbClr val="0070C0"/>
                </a:solidFill>
                <a:latin typeface="APCGaramondC" pitchFamily="2" charset="0"/>
                <a:cs typeface="+mn-cs"/>
              </a:rPr>
              <a:t> </a:t>
            </a:r>
            <a:r>
              <a:rPr lang="uk-UA" sz="1800" dirty="0" err="1" smtClean="0">
                <a:solidFill>
                  <a:srgbClr val="0070C0"/>
                </a:solidFill>
                <a:latin typeface="APCGaramondC" pitchFamily="2" charset="0"/>
                <a:cs typeface="+mn-cs"/>
              </a:rPr>
              <a:t>района</a:t>
            </a:r>
            <a:r>
              <a:rPr lang="uk-UA" sz="1800" dirty="0" smtClean="0">
                <a:solidFill>
                  <a:srgbClr val="0070C0"/>
                </a:solidFill>
                <a:latin typeface="APCGaramondC" pitchFamily="2" charset="0"/>
                <a:cs typeface="+mn-cs"/>
              </a:rPr>
              <a:t> </a:t>
            </a:r>
            <a:r>
              <a:rPr lang="uk-UA" sz="1800" dirty="0" err="1" smtClean="0">
                <a:solidFill>
                  <a:srgbClr val="0070C0"/>
                </a:solidFill>
                <a:latin typeface="APCGaramondC" pitchFamily="2" charset="0"/>
                <a:cs typeface="+mn-cs"/>
              </a:rPr>
              <a:t>Донецкой</a:t>
            </a:r>
            <a:r>
              <a:rPr lang="uk-UA" sz="1800" baseline="0" dirty="0" smtClean="0">
                <a:solidFill>
                  <a:srgbClr val="0070C0"/>
                </a:solidFill>
                <a:latin typeface="APCGaramondC" pitchFamily="2" charset="0"/>
                <a:cs typeface="+mn-cs"/>
              </a:rPr>
              <a:t> </a:t>
            </a:r>
            <a:r>
              <a:rPr lang="uk-UA" sz="1800" baseline="0" dirty="0" err="1" smtClean="0">
                <a:solidFill>
                  <a:srgbClr val="0070C0"/>
                </a:solidFill>
                <a:latin typeface="APCGaramondC" pitchFamily="2" charset="0"/>
                <a:cs typeface="+mn-cs"/>
              </a:rPr>
              <a:t>области</a:t>
            </a:r>
            <a:r>
              <a:rPr lang="ru-RU" sz="1800" dirty="0" smtClean="0">
                <a:solidFill>
                  <a:srgbClr val="0070C0"/>
                </a:solidFill>
                <a:latin typeface="APCGaramondC" pitchFamily="2" charset="0"/>
                <a:cs typeface="+mn-cs"/>
              </a:rPr>
              <a:t>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61169@</a:t>
            </a:r>
            <a:r>
              <a:rPr lang="en-US" dirty="0" smtClean="0"/>
              <a:t>mail.ru</a:t>
            </a:r>
            <a:endParaRPr lang="ru-RU" dirty="0"/>
          </a:p>
        </p:txBody>
      </p:sp>
      <p:pic>
        <p:nvPicPr>
          <p:cNvPr id="1026" name="Picture 2" descr="C:\Documents and Settings\Lidija\Рабочий стол\любимые сказки\4816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68960"/>
            <a:ext cx="3515072" cy="324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667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Lidija\Рабочий стол\любимые сказки\786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2420888"/>
            <a:ext cx="3120456" cy="398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61169@</a:t>
            </a:r>
            <a:r>
              <a:rPr lang="en-US" dirty="0" smtClean="0"/>
              <a:t>mail.ru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555776" y="690250"/>
            <a:ext cx="554461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PopularScript" pitchFamily="2" charset="0"/>
                <a:cs typeface="+mn-cs"/>
              </a:rPr>
              <a:t>Вы можете использовать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PopularScript" pitchFamily="2" charset="0"/>
                <a:cs typeface="+mn-cs"/>
              </a:rPr>
              <a:t>данное оформление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PopularScript" pitchFamily="2" charset="0"/>
                <a:cs typeface="+mn-cs"/>
              </a:rPr>
              <a:t>для создания своих презентаций,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PopularScript" pitchFamily="2" charset="0"/>
                <a:cs typeface="+mn-cs"/>
              </a:rPr>
              <a:t>но в своей презентации вы должны указать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PopularScript" pitchFamily="2" charset="0"/>
                <a:cs typeface="+mn-cs"/>
              </a:rPr>
              <a:t>источник шаблона: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PopularScript" pitchFamily="2" charset="0"/>
              <a:cs typeface="+mn-cs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915816" y="4149080"/>
            <a:ext cx="568863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APCGaramondC" pitchFamily="2" charset="0"/>
                <a:cs typeface="+mn-cs"/>
              </a:rPr>
              <a:t>Автор: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  <a:latin typeface="APCGaramondC" pitchFamily="2" charset="0"/>
                <a:cs typeface="+mn-cs"/>
              </a:rPr>
              <a:t>Рудакова Л.В., учитель начальных классов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  <a:latin typeface="APCGaramondC" pitchFamily="2" charset="0"/>
                <a:cs typeface="+mn-cs"/>
              </a:rPr>
              <a:t>Новотроицкой ОШ </a:t>
            </a:r>
            <a:r>
              <a:rPr lang="uk-UA" sz="2400" dirty="0" smtClean="0">
                <a:solidFill>
                  <a:srgbClr val="C00000"/>
                </a:solidFill>
                <a:latin typeface="APCGaramondC" pitchFamily="2" charset="0"/>
                <a:cs typeface="+mn-cs"/>
              </a:rPr>
              <a:t>І-ІІІ </a:t>
            </a:r>
            <a:r>
              <a:rPr lang="uk-UA" sz="2400" dirty="0" err="1" smtClean="0">
                <a:solidFill>
                  <a:srgbClr val="C00000"/>
                </a:solidFill>
                <a:latin typeface="APCGaramondC" pitchFamily="2" charset="0"/>
                <a:cs typeface="+mn-cs"/>
              </a:rPr>
              <a:t>ступеней</a:t>
            </a:r>
            <a:r>
              <a:rPr lang="uk-UA" sz="2400" dirty="0" smtClean="0">
                <a:solidFill>
                  <a:srgbClr val="C00000"/>
                </a:solidFill>
                <a:latin typeface="APCGaramondC" pitchFamily="2" charset="0"/>
                <a:cs typeface="+mn-cs"/>
              </a:rPr>
              <a:t> № 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err="1" smtClean="0">
                <a:solidFill>
                  <a:srgbClr val="C00000"/>
                </a:solidFill>
                <a:latin typeface="APCGaramondC" pitchFamily="2" charset="0"/>
                <a:cs typeface="+mn-cs"/>
              </a:rPr>
              <a:t>Волновахского</a:t>
            </a:r>
            <a:r>
              <a:rPr lang="uk-UA" sz="2400" dirty="0" smtClean="0">
                <a:solidFill>
                  <a:srgbClr val="C00000"/>
                </a:solidFill>
                <a:latin typeface="APCGaramondC" pitchFamily="2" charset="0"/>
                <a:cs typeface="+mn-cs"/>
              </a:rPr>
              <a:t> </a:t>
            </a:r>
            <a:r>
              <a:rPr lang="uk-UA" sz="2400" dirty="0" err="1" smtClean="0">
                <a:solidFill>
                  <a:srgbClr val="C00000"/>
                </a:solidFill>
                <a:latin typeface="APCGaramondC" pitchFamily="2" charset="0"/>
                <a:cs typeface="+mn-cs"/>
              </a:rPr>
              <a:t>района</a:t>
            </a:r>
            <a:r>
              <a:rPr lang="uk-UA" sz="2400" dirty="0" smtClean="0">
                <a:solidFill>
                  <a:srgbClr val="C00000"/>
                </a:solidFill>
                <a:latin typeface="APCGaramondC" pitchFamily="2" charset="0"/>
                <a:cs typeface="+mn-cs"/>
              </a:rPr>
              <a:t> </a:t>
            </a:r>
            <a:r>
              <a:rPr lang="uk-UA" sz="2400" dirty="0" err="1" smtClean="0">
                <a:solidFill>
                  <a:srgbClr val="C00000"/>
                </a:solidFill>
                <a:latin typeface="APCGaramondC" pitchFamily="2" charset="0"/>
                <a:cs typeface="+mn-cs"/>
              </a:rPr>
              <a:t>Донецкой</a:t>
            </a:r>
            <a:r>
              <a:rPr lang="uk-UA" sz="2400" baseline="0" dirty="0" smtClean="0">
                <a:solidFill>
                  <a:srgbClr val="C00000"/>
                </a:solidFill>
                <a:latin typeface="APCGaramondC" pitchFamily="2" charset="0"/>
                <a:cs typeface="+mn-cs"/>
              </a:rPr>
              <a:t> </a:t>
            </a:r>
            <a:r>
              <a:rPr lang="uk-UA" sz="2400" baseline="0" dirty="0" err="1" smtClean="0">
                <a:solidFill>
                  <a:srgbClr val="C00000"/>
                </a:solidFill>
                <a:latin typeface="APCGaramondC" pitchFamily="2" charset="0"/>
                <a:cs typeface="+mn-cs"/>
              </a:rPr>
              <a:t>области</a:t>
            </a:r>
            <a:r>
              <a:rPr lang="ru-RU" sz="2400" dirty="0" smtClean="0">
                <a:solidFill>
                  <a:srgbClr val="C00000"/>
                </a:solidFill>
                <a:latin typeface="APCGaramondC" pitchFamily="2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C00000"/>
              </a:solidFill>
              <a:latin typeface="Monotype Corsiva" pitchFamily="66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Lidija\Рабочий стол\любимые сказки\81426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64888"/>
            <a:ext cx="2089398" cy="268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Рудакова Л.В., 61169@</a:t>
            </a:r>
            <a:r>
              <a:rPr lang="en-US" dirty="0" smtClean="0"/>
              <a:t>mail.ru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83768" y="804254"/>
            <a:ext cx="36086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Monotype Corsiva" pitchFamily="66" charset="0"/>
              </a:rPr>
              <a:t>Интернет-ресурсы: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99592" y="1844824"/>
            <a:ext cx="5688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http://lisyonok.ucoz.ru/_ld/0/78604.png</a:t>
            </a:r>
            <a:r>
              <a:rPr lang="ru-RU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Иван-дурак со щукой</a:t>
            </a:r>
          </a:p>
          <a:p>
            <a:endParaRPr lang="ru-RU" sz="2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4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http://lisyonok.ucoz.ru/_ld/0/81426.png</a:t>
            </a:r>
            <a:r>
              <a:rPr lang="ru-RU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колобок</a:t>
            </a:r>
          </a:p>
          <a:p>
            <a:endParaRPr lang="ru-RU" sz="2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4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http://lisyonok.ucoz.ru/_ld/0/48162.png</a:t>
            </a:r>
            <a:r>
              <a:rPr lang="ru-RU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репка</a:t>
            </a:r>
            <a:endParaRPr lang="ru-RU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>
                <a:alpha val="34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вырезанными противолежащими углами 7"/>
          <p:cNvSpPr/>
          <p:nvPr userDrawn="1"/>
        </p:nvSpPr>
        <p:spPr>
          <a:xfrm>
            <a:off x="467544" y="476672"/>
            <a:ext cx="8280920" cy="5904656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Рудакова Л.В., 61169@</a:t>
            </a:r>
            <a:r>
              <a:rPr lang="en-US" smtClean="0"/>
              <a:t>mail.ru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0</vt:i4>
      </vt:variant>
    </vt:vector>
  </HeadingPairs>
  <TitlesOfParts>
    <vt:vector size="7" baseType="lpstr">
      <vt:lpstr>Arial</vt:lpstr>
      <vt:lpstr>Calibri</vt:lpstr>
      <vt:lpstr>AGCrownStyle</vt:lpstr>
      <vt:lpstr>Monotype Corsiva</vt:lpstr>
      <vt:lpstr>APCGaramondC</vt:lpstr>
      <vt:lpstr>PopularScript</vt:lpstr>
      <vt:lpstr>Тема Office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61169@mail.ru</dc:creator>
  <cp:lastModifiedBy>Lidija</cp:lastModifiedBy>
  <cp:revision>3</cp:revision>
  <dcterms:modified xsi:type="dcterms:W3CDTF">2013-07-10T07:47:34Z</dcterms:modified>
</cp:coreProperties>
</file>