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5"/>
  </p:notesMasterIdLst>
  <p:sldIdLst>
    <p:sldId id="260" r:id="rId2"/>
    <p:sldId id="257" r:id="rId3"/>
    <p:sldId id="263" r:id="rId4"/>
    <p:sldId id="262" r:id="rId5"/>
    <p:sldId id="261" r:id="rId6"/>
    <p:sldId id="265" r:id="rId7"/>
    <p:sldId id="264" r:id="rId8"/>
    <p:sldId id="266" r:id="rId9"/>
    <p:sldId id="267" r:id="rId10"/>
    <p:sldId id="268" r:id="rId11"/>
    <p:sldId id="269" r:id="rId12"/>
    <p:sldId id="270" r:id="rId13"/>
    <p:sldId id="27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2" y="-3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1136A0-FC11-403D-853F-A5AAE876DA21}" type="datetimeFigureOut">
              <a:rPr lang="ru-RU" smtClean="0"/>
              <a:t>22.09.2012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35E69B-AAAA-415F-9635-E161701590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8698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5E69B-AAAA-415F-9635-E161701590C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86165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5E69B-AAAA-415F-9635-E161701590C0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2161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>
                <a:solidFill>
                  <a:srgbClr val="000000"/>
                </a:solidFill>
              </a:rPr>
              <a:t>Рудакова Лідія Володимирівна, Новотроїцька ЗШ №4</a:t>
            </a: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3F9D3F-99E9-4D92-9D1F-DD74C1C8223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325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>
                <a:solidFill>
                  <a:srgbClr val="000000"/>
                </a:solidFill>
              </a:rPr>
              <a:t>Рудакова Лідія Володимирівна, Новотроїцька ЗШ №4</a:t>
            </a: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6016A8-5BEC-4E9B-A1AF-7633F5C510A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963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>
                <a:solidFill>
                  <a:srgbClr val="000000"/>
                </a:solidFill>
              </a:rPr>
              <a:t>Рудакова Лідія Володимирівна, Новотроїцька ЗШ №4</a:t>
            </a: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E796B0-FE61-44A6-9F3C-23CEFA555FBC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91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>
                <a:solidFill>
                  <a:srgbClr val="000000"/>
                </a:solidFill>
              </a:rPr>
              <a:t>Рудакова Лідія Володимирівна, Новотроїцька ЗШ №4</a:t>
            </a: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7E2E00-2DFE-40E1-8FA5-C478F15DAE0C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684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>
                <a:solidFill>
                  <a:srgbClr val="000000"/>
                </a:solidFill>
              </a:rPr>
              <a:t>Рудакова Лідія Володимирівна, Новотроїцька ЗШ №4</a:t>
            </a: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339DAA-799E-412F-A524-08F5A43B184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679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>
                <a:solidFill>
                  <a:srgbClr val="000000"/>
                </a:solidFill>
              </a:rPr>
              <a:t>Рудакова Лідія Володимирівна, Новотроїцька ЗШ №4</a:t>
            </a: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7B9A28-99C7-46DC-BED1-61875E9429D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725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>
                <a:solidFill>
                  <a:srgbClr val="000000"/>
                </a:solidFill>
              </a:rPr>
              <a:t>Рудакова Лідія Володимирівна, Новотроїцька ЗШ №4</a:t>
            </a: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4C2545-3192-4033-8676-96F3B460AE2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667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>
                <a:solidFill>
                  <a:srgbClr val="000000"/>
                </a:solidFill>
              </a:rPr>
              <a:t>Рудакова Лідія Володимирівна, Новотроїцька ЗШ №4</a:t>
            </a: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08E59C-72B8-48A8-B7F2-421D55C8AF5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824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>
                <a:solidFill>
                  <a:srgbClr val="000000"/>
                </a:solidFill>
              </a:rPr>
              <a:t>Рудакова Лідія Володимирівна, Новотроїцька ЗШ №4</a:t>
            </a: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20936D-D0B1-4D1C-9771-9F87D2C23FA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517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>
                <a:solidFill>
                  <a:srgbClr val="000000"/>
                </a:solidFill>
              </a:rPr>
              <a:t>Рудакова Лідія Володимирівна, Новотроїцька ЗШ №4</a:t>
            </a: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DA8FDA-C1C3-4D57-9417-E1D52A532FE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492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>
                <a:solidFill>
                  <a:srgbClr val="000000"/>
                </a:solidFill>
              </a:rPr>
              <a:t>Рудакова Лідія Володимирівна, Новотроїцька ЗШ №4</a:t>
            </a: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4E7B47-EC4F-423A-9821-3DC77B36B6B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811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mtClean="0">
                <a:solidFill>
                  <a:srgbClr val="000000"/>
                </a:solidFill>
              </a:rPr>
              <a:t>Рудакова Лідія Володимирівна, Новотроїцька ЗШ №4</a:t>
            </a: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663A25E-D35D-4527-A05D-6CF3B63EEA48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850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4.png"/><Relationship Id="rId7" Type="http://schemas.microsoft.com/office/2007/relationships/hdphoto" Target="../media/hdphoto6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microsoft.com/office/2007/relationships/hdphoto" Target="../media/hdphoto8.wdp"/><Relationship Id="rId5" Type="http://schemas.microsoft.com/office/2007/relationships/hdphoto" Target="../media/hdphoto5.wdp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microsoft.com/office/2007/relationships/hdphoto" Target="../media/hdphoto7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99592" y="1043272"/>
            <a:ext cx="7848872" cy="3161042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i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Читання</a:t>
            </a:r>
            <a:r>
              <a:rPr lang="ru-RU" sz="3600" b="1" i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й </a:t>
            </a:r>
            <a:r>
              <a:rPr lang="ru-RU" sz="3600" b="1" i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запис</a:t>
            </a:r>
            <a:r>
              <a:rPr lang="ru-RU" sz="3600" b="1" i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600" b="1" i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чотирицифрових</a:t>
            </a:r>
            <a:r>
              <a:rPr lang="ru-RU" sz="3600" b="1" i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чисел</a:t>
            </a:r>
            <a:br>
              <a:rPr lang="ru-RU" sz="3600" b="1" i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3600" b="1" i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у межах 2000. </a:t>
            </a:r>
            <a:br>
              <a:rPr lang="ru-RU" sz="3600" b="1" i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3600" b="1" i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Утворення</a:t>
            </a:r>
            <a:r>
              <a:rPr lang="ru-RU" sz="3600" b="1" i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600" b="1" i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другої</a:t>
            </a:r>
            <a:r>
              <a:rPr lang="ru-RU" sz="3600" b="1" i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600" b="1" i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тисячі</a:t>
            </a:r>
            <a:r>
              <a:rPr lang="ru-RU" sz="3600" b="1" i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</a:t>
            </a:r>
            <a:br>
              <a:rPr lang="ru-RU" sz="3600" b="1" i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3600" b="1" i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Лічба</a:t>
            </a:r>
            <a:r>
              <a:rPr lang="ru-RU" sz="3600" b="1" i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600" b="1" i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тисячами</a:t>
            </a:r>
            <a:r>
              <a:rPr lang="ru-RU" sz="3600" b="1" i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до 10000. </a:t>
            </a:r>
            <a:endParaRPr lang="ru-RU" sz="3600" b="1" i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83768" y="4941168"/>
            <a:ext cx="6400800" cy="1752600"/>
          </a:xfrm>
        </p:spPr>
        <p:txBody>
          <a:bodyPr/>
          <a:lstStyle/>
          <a:p>
            <a:r>
              <a:rPr lang="uk-UA" sz="2000" i="1" dirty="0" smtClean="0">
                <a:solidFill>
                  <a:srgbClr val="002060"/>
                </a:solidFill>
              </a:rPr>
              <a:t>Рудакова Лідія Володимирівна, </a:t>
            </a:r>
          </a:p>
          <a:p>
            <a:r>
              <a:rPr lang="uk-UA" sz="2000" i="1" dirty="0" smtClean="0">
                <a:solidFill>
                  <a:srgbClr val="002060"/>
                </a:solidFill>
              </a:rPr>
              <a:t>учитель початкових класів </a:t>
            </a:r>
          </a:p>
          <a:p>
            <a:r>
              <a:rPr lang="uk-UA" sz="2000" i="1" dirty="0" smtClean="0">
                <a:solidFill>
                  <a:srgbClr val="002060"/>
                </a:solidFill>
              </a:rPr>
              <a:t>Новотроїцької ЗШ І-ІІІ </a:t>
            </a:r>
            <a:r>
              <a:rPr lang="uk-UA" sz="2000" i="1" dirty="0" err="1" smtClean="0">
                <a:solidFill>
                  <a:srgbClr val="002060"/>
                </a:solidFill>
              </a:rPr>
              <a:t>ст.№</a:t>
            </a:r>
            <a:r>
              <a:rPr lang="uk-UA" sz="2000" i="1" dirty="0" smtClean="0">
                <a:solidFill>
                  <a:srgbClr val="002060"/>
                </a:solidFill>
              </a:rPr>
              <a:t> 4</a:t>
            </a:r>
          </a:p>
          <a:p>
            <a:r>
              <a:rPr lang="uk-UA" sz="2000" i="1" dirty="0" smtClean="0">
                <a:solidFill>
                  <a:srgbClr val="002060"/>
                </a:solidFill>
              </a:rPr>
              <a:t>Донецької області</a:t>
            </a:r>
            <a:endParaRPr lang="ru-RU" sz="2000" i="1" dirty="0">
              <a:solidFill>
                <a:srgbClr val="002060"/>
              </a:solidFill>
            </a:endParaRPr>
          </a:p>
        </p:txBody>
      </p:sp>
      <p:sp>
        <p:nvSpPr>
          <p:cNvPr id="4" name="Поле 1"/>
          <p:cNvSpPr txBox="1"/>
          <p:nvPr/>
        </p:nvSpPr>
        <p:spPr>
          <a:xfrm>
            <a:off x="2483768" y="270870"/>
            <a:ext cx="4076065" cy="645160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0" cap="none" spc="300" normalizeH="0" baseline="0" noProof="0" dirty="0">
                <a:ln w="11430" cap="flat" cmpd="sng" algn="ctr">
                  <a:solidFill>
                    <a:srgbClr val="F4F6F9"/>
                  </a:solidFill>
                  <a:prstDash val="solid"/>
                  <a:miter lim="0"/>
                </a:ln>
                <a:solidFill>
                  <a:srgbClr val="1F497D"/>
                </a:solidFill>
                <a:effectLst>
                  <a:glow rad="45504">
                    <a:srgbClr val="4F81BD">
                      <a:satMod val="220000"/>
                      <a:alpha val="35000"/>
                    </a:srgbClr>
                  </a:glow>
                </a:effectLst>
                <a:uLnTx/>
                <a:uFillTx/>
                <a:latin typeface="Calibri"/>
                <a:ea typeface="Calibri"/>
                <a:cs typeface="Times New Roman"/>
              </a:rPr>
              <a:t>Урок математики, 4 </a:t>
            </a:r>
            <a:r>
              <a:rPr kumimoji="0" lang="ru-RU" sz="2200" b="1" i="0" u="none" strike="noStrike" kern="0" cap="none" spc="300" normalizeH="0" baseline="0" noProof="0" dirty="0" err="1">
                <a:ln w="11430" cap="flat" cmpd="sng" algn="ctr">
                  <a:solidFill>
                    <a:srgbClr val="F4F6F9"/>
                  </a:solidFill>
                  <a:prstDash val="solid"/>
                  <a:miter lim="0"/>
                </a:ln>
                <a:solidFill>
                  <a:srgbClr val="1F497D"/>
                </a:solidFill>
                <a:effectLst>
                  <a:glow rad="45504">
                    <a:srgbClr val="4F81BD">
                      <a:satMod val="220000"/>
                      <a:alpha val="35000"/>
                    </a:srgbClr>
                  </a:glow>
                </a:effectLst>
                <a:uLnTx/>
                <a:uFillTx/>
                <a:latin typeface="Calibri"/>
                <a:ea typeface="Calibri"/>
                <a:cs typeface="Times New Roman"/>
              </a:rPr>
              <a:t>клас</a:t>
            </a: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90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70870"/>
            <a:ext cx="2095500" cy="219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70870"/>
            <a:ext cx="1863080" cy="1544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391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332656"/>
            <a:ext cx="4896544" cy="792088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uk-UA" dirty="0" smtClean="0"/>
              <a:t>Перевіряємо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3168352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/>
              <a:t> </a:t>
            </a:r>
            <a:r>
              <a:rPr lang="uk-UA" i="1" dirty="0" smtClean="0"/>
              <a:t>1) 80 : 5 = 16 (ст.) – один за 5 днів</a:t>
            </a:r>
          </a:p>
          <a:p>
            <a:pPr marL="0" indent="0">
              <a:buNone/>
            </a:pPr>
            <a:r>
              <a:rPr lang="uk-UA" i="1" dirty="0" smtClean="0"/>
              <a:t> 2) 16 : 2 = 8 (ст.) – один за один день.</a:t>
            </a:r>
          </a:p>
          <a:p>
            <a:pPr marL="0" indent="0">
              <a:buNone/>
            </a:pPr>
            <a:r>
              <a:rPr lang="uk-UA" i="1" dirty="0" smtClean="0"/>
              <a:t> (80:5) : 2 = 8 (ст.)</a:t>
            </a:r>
          </a:p>
          <a:p>
            <a:pPr marL="0" indent="0">
              <a:buNone/>
            </a:pPr>
            <a:r>
              <a:rPr lang="uk-UA" i="1" dirty="0" smtClean="0"/>
              <a:t>Відповідь: один столяр ремонтував </a:t>
            </a:r>
          </a:p>
          <a:p>
            <a:pPr marL="0" indent="0">
              <a:buNone/>
            </a:pPr>
            <a:r>
              <a:rPr lang="uk-UA" i="1" dirty="0" smtClean="0"/>
              <a:t>8 столів за один день.</a:t>
            </a:r>
            <a:endParaRPr lang="ru-RU" i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54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436096" y="3996655"/>
            <a:ext cx="1743075" cy="261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5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653136"/>
            <a:ext cx="2190750" cy="20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srgbClr val="000000"/>
                </a:solidFill>
              </a:rPr>
              <a:t>Рудакова Лідія Володимирівна, Новотроїцька ЗШ №4</a:t>
            </a: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405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404664"/>
            <a:ext cx="5698976" cy="778098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uk-UA" dirty="0" smtClean="0"/>
              <a:t>Підсумок уроку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8102" y="4581128"/>
            <a:ext cx="8229600" cy="1440160"/>
          </a:xfrm>
        </p:spPr>
        <p:txBody>
          <a:bodyPr/>
          <a:lstStyle/>
          <a:p>
            <a:r>
              <a:rPr lang="uk-UA" dirty="0" smtClean="0"/>
              <a:t>Розв´язати з поясненням, № 125.</a:t>
            </a:r>
          </a:p>
          <a:p>
            <a:r>
              <a:rPr lang="uk-UA" dirty="0" smtClean="0"/>
              <a:t> Виконати у стовпчик, № 126.</a:t>
            </a: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1833414" y="3429000"/>
            <a:ext cx="5698976" cy="77809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dirty="0"/>
              <a:t>Д</a:t>
            </a:r>
            <a:r>
              <a:rPr lang="uk-UA" dirty="0" smtClean="0"/>
              <a:t>омашнє завдання</a:t>
            </a:r>
            <a:endParaRPr lang="ru-RU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 bwMode="auto">
          <a:xfrm>
            <a:off x="467544" y="1412776"/>
            <a:ext cx="8229600" cy="2116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uk-UA" dirty="0" smtClean="0"/>
              <a:t> Як отримати число 2000?</a:t>
            </a:r>
          </a:p>
          <a:p>
            <a:r>
              <a:rPr lang="uk-UA" dirty="0" smtClean="0"/>
              <a:t>Назви розрядні доданки числа 1467</a:t>
            </a:r>
          </a:p>
          <a:p>
            <a:r>
              <a:rPr lang="uk-UA" dirty="0" smtClean="0"/>
              <a:t>Скільки всього десятків у числі 1234?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srgbClr val="000000"/>
                </a:solidFill>
              </a:rPr>
              <a:t>Рудакова Лідія Володимирівна, Новотроїцька ЗШ №4</a:t>
            </a: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348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64"/>
            <a:ext cx="9144000" cy="6850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772816"/>
            <a:ext cx="8229600" cy="2151112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1500" b="1" spc="50" dirty="0" smtClean="0">
                <a:gradFill>
                  <a:gsLst>
                    <a:gs pos="25000">
                      <a:srgbClr val="E0322D"/>
                    </a:gs>
                    <a:gs pos="100000">
                      <a:srgbClr val="A01C18"/>
                    </a:gs>
                  </a:gsLst>
                  <a:lin ang="5400000" scaled="0"/>
                </a:gradFill>
                <a:effectLst>
                  <a:outerShdw blurRad="76200" dist="50800" dir="5400000" algn="tl">
                    <a:srgbClr val="000000">
                      <a:alpha val="6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/>
            </a:r>
            <a:br>
              <a:rPr lang="ru-RU" sz="11500" b="1" spc="50" dirty="0" smtClean="0">
                <a:gradFill>
                  <a:gsLst>
                    <a:gs pos="25000">
                      <a:srgbClr val="E0322D"/>
                    </a:gs>
                    <a:gs pos="100000">
                      <a:srgbClr val="A01C18"/>
                    </a:gs>
                  </a:gsLst>
                  <a:lin ang="5400000" scaled="0"/>
                </a:gradFill>
                <a:effectLst>
                  <a:outerShdw blurRad="76200" dist="50800" dir="5400000" algn="tl">
                    <a:srgbClr val="000000">
                      <a:alpha val="6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ru-RU" sz="13800" b="1" i="1" spc="50" dirty="0" err="1" smtClean="0">
                <a:gradFill>
                  <a:gsLst>
                    <a:gs pos="25000">
                      <a:srgbClr val="E0322D"/>
                    </a:gs>
                    <a:gs pos="100000">
                      <a:srgbClr val="A01C18"/>
                    </a:gs>
                  </a:gsLst>
                  <a:lin ang="5400000" scaled="0"/>
                </a:gradFill>
                <a:effectLst>
                  <a:outerShdw blurRad="76200" dist="50800" dir="5400000" algn="tl">
                    <a:srgbClr val="000000">
                      <a:alpha val="6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Молодц</a:t>
            </a:r>
            <a:r>
              <a:rPr lang="uk-UA" sz="13800" b="1" i="1" spc="50" dirty="0">
                <a:gradFill>
                  <a:gsLst>
                    <a:gs pos="25000">
                      <a:srgbClr val="E0322D"/>
                    </a:gs>
                    <a:gs pos="100000">
                      <a:srgbClr val="A01C18"/>
                    </a:gs>
                  </a:gsLst>
                  <a:lin ang="5400000" scaled="0"/>
                </a:gradFill>
                <a:effectLst>
                  <a:outerShdw blurRad="76200" dist="50800" dir="5400000" algn="tl">
                    <a:srgbClr val="000000">
                      <a:alpha val="6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і!</a:t>
            </a:r>
            <a:r>
              <a:rPr lang="ru-RU" i="1" dirty="0">
                <a:latin typeface="Calibri"/>
                <a:ea typeface="Calibri"/>
                <a:cs typeface="Times New Roman"/>
              </a:rPr>
              <a:t/>
            </a:r>
            <a:br>
              <a:rPr lang="ru-RU" i="1" dirty="0">
                <a:latin typeface="Calibri"/>
                <a:ea typeface="Calibri"/>
                <a:cs typeface="Times New Roman"/>
              </a:rPr>
            </a:br>
            <a:endParaRPr lang="ru-RU" sz="11500" i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76672"/>
            <a:ext cx="2304256" cy="2073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288" b="100000" l="46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376" y="3861048"/>
            <a:ext cx="2561456" cy="2763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471" b="93750" l="53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16216" y="3368013"/>
            <a:ext cx="2563738" cy="3749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949147"/>
            <a:ext cx="2304256" cy="2586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srgbClr val="000000"/>
                </a:solidFill>
              </a:rPr>
              <a:t>Рудакова Лідія Володимирівна, Новотроїцька ЗШ №4</a:t>
            </a: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297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01" y="332656"/>
            <a:ext cx="8646674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07704" y="2132856"/>
            <a:ext cx="4027984" cy="2592288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uk-UA" dirty="0" smtClean="0"/>
              <a:t>В презентації використано</a:t>
            </a:r>
            <a:br>
              <a:rPr lang="uk-UA" dirty="0" smtClean="0"/>
            </a:br>
            <a:r>
              <a:rPr lang="uk-UA" dirty="0" smtClean="0"/>
              <a:t>ресурси </a:t>
            </a:r>
            <a:r>
              <a:rPr lang="uk-UA" dirty="0" err="1" smtClean="0"/>
              <a:t>інтернету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srgbClr val="000000"/>
                </a:solidFill>
              </a:rPr>
              <a:t>Рудакова Лідія Володимирівна, Новотроїцька ЗШ №4</a:t>
            </a: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334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WordArt 5"/>
          <p:cNvSpPr>
            <a:spLocks noChangeArrowheads="1" noChangeShapeType="1" noTextEdit="1"/>
          </p:cNvSpPr>
          <p:nvPr/>
        </p:nvSpPr>
        <p:spPr bwMode="auto">
          <a:xfrm>
            <a:off x="467544" y="1372791"/>
            <a:ext cx="7920879" cy="115212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200" b="1" kern="10" dirty="0" err="1">
                <a:solidFill>
                  <a:srgbClr val="3366FF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+mj-lt"/>
              </a:rPr>
              <a:t>Запишіть</a:t>
            </a:r>
            <a:r>
              <a:rPr lang="ru-RU" sz="1200" b="1" kern="10" dirty="0">
                <a:solidFill>
                  <a:srgbClr val="3366FF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+mj-lt"/>
              </a:rPr>
              <a:t> </a:t>
            </a:r>
            <a:r>
              <a:rPr lang="ru-RU" sz="1200" b="1" kern="10" dirty="0" err="1">
                <a:solidFill>
                  <a:srgbClr val="3366FF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+mj-lt"/>
              </a:rPr>
              <a:t>сусідів</a:t>
            </a:r>
            <a:endParaRPr lang="ru-RU" sz="1200" b="1" kern="10" dirty="0">
              <a:solidFill>
                <a:srgbClr val="3366FF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+mj-lt"/>
            </a:endParaRPr>
          </a:p>
          <a:p>
            <a:pPr algn="ctr"/>
            <a:r>
              <a:rPr lang="ru-RU" sz="1200" b="1" kern="10" dirty="0">
                <a:solidFill>
                  <a:srgbClr val="3366FF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+mj-lt"/>
              </a:rPr>
              <a:t> числа </a:t>
            </a:r>
            <a:r>
              <a:rPr lang="ru-RU" sz="1200" b="1" kern="10" dirty="0" smtClean="0">
                <a:solidFill>
                  <a:srgbClr val="3366FF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+mj-lt"/>
              </a:rPr>
              <a:t>500, 1005,1345</a:t>
            </a:r>
            <a:endParaRPr lang="ru-RU" sz="1200" b="1" kern="10" dirty="0">
              <a:solidFill>
                <a:srgbClr val="3366FF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WordArt 3"/>
          <p:cNvSpPr>
            <a:spLocks noGrp="1" noChangeArrowheads="1" noChangeShapeType="1" noTextEdit="1"/>
          </p:cNvSpPr>
          <p:nvPr>
            <p:ph type="subTitle" idx="1"/>
          </p:nvPr>
        </p:nvSpPr>
        <p:spPr bwMode="auto">
          <a:xfrm>
            <a:off x="1547664" y="2852936"/>
            <a:ext cx="6984776" cy="1296144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000" b="1" kern="10" dirty="0" err="1">
                <a:solidFill>
                  <a:srgbClr val="00B05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</a:rPr>
              <a:t>Запишіть</a:t>
            </a:r>
            <a:r>
              <a:rPr lang="ru-RU" sz="4000" b="1" kern="10" dirty="0">
                <a:solidFill>
                  <a:srgbClr val="00B05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</a:rPr>
              <a:t> </a:t>
            </a:r>
            <a:r>
              <a:rPr lang="ru-RU" sz="4000" b="1" kern="10" dirty="0" err="1">
                <a:solidFill>
                  <a:srgbClr val="00B05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</a:rPr>
              <a:t>наступне</a:t>
            </a:r>
            <a:r>
              <a:rPr lang="ru-RU" sz="4000" b="1" kern="10" dirty="0">
                <a:solidFill>
                  <a:srgbClr val="00B05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</a:rPr>
              <a:t> до</a:t>
            </a:r>
          </a:p>
          <a:p>
            <a:pPr algn="ctr"/>
            <a:r>
              <a:rPr lang="ru-RU" sz="4000" b="1" kern="10" dirty="0">
                <a:solidFill>
                  <a:srgbClr val="00B05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</a:rPr>
              <a:t> числа </a:t>
            </a:r>
            <a:r>
              <a:rPr lang="ru-RU" sz="4000" b="1" kern="10" dirty="0" smtClean="0">
                <a:solidFill>
                  <a:srgbClr val="00B05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</a:rPr>
              <a:t> 239</a:t>
            </a:r>
            <a:endParaRPr lang="ru-RU" sz="4000" b="1" kern="10" dirty="0">
              <a:solidFill>
                <a:srgbClr val="00B050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</a:endParaRPr>
          </a:p>
        </p:txBody>
      </p:sp>
      <p:sp>
        <p:nvSpPr>
          <p:cNvPr id="9" name="WordArt 3"/>
          <p:cNvSpPr>
            <a:spLocks noChangeArrowheads="1" noChangeShapeType="1" noTextEdit="1"/>
          </p:cNvSpPr>
          <p:nvPr/>
        </p:nvSpPr>
        <p:spPr bwMode="auto">
          <a:xfrm>
            <a:off x="2411760" y="4509120"/>
            <a:ext cx="6545138" cy="1800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err="1" smtClean="0">
                <a:solidFill>
                  <a:srgbClr val="3366FF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Запишіть</a:t>
            </a:r>
            <a:r>
              <a:rPr lang="ru-RU" sz="3600" kern="10" dirty="0" smtClean="0">
                <a:solidFill>
                  <a:srgbClr val="3366FF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 </a:t>
            </a:r>
            <a:r>
              <a:rPr lang="ru-RU" sz="3600" kern="10" dirty="0">
                <a:solidFill>
                  <a:srgbClr val="3366FF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суму </a:t>
            </a:r>
            <a:r>
              <a:rPr lang="ru-RU" sz="3600" kern="10" dirty="0" err="1">
                <a:solidFill>
                  <a:srgbClr val="3366FF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розрядних</a:t>
            </a:r>
            <a:r>
              <a:rPr lang="ru-RU" sz="3600" kern="10" dirty="0">
                <a:solidFill>
                  <a:srgbClr val="3366FF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 </a:t>
            </a:r>
          </a:p>
          <a:p>
            <a:pPr algn="ctr"/>
            <a:r>
              <a:rPr lang="ru-RU" sz="3600" kern="10" dirty="0" err="1">
                <a:solidFill>
                  <a:srgbClr val="3366FF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доданків</a:t>
            </a:r>
            <a:r>
              <a:rPr lang="ru-RU" sz="3600" kern="10" dirty="0">
                <a:solidFill>
                  <a:srgbClr val="3366FF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 одним числом</a:t>
            </a:r>
          </a:p>
          <a:p>
            <a:pPr algn="ctr"/>
            <a:r>
              <a:rPr lang="ru-RU" sz="3600" kern="10" dirty="0" smtClean="0">
                <a:solidFill>
                  <a:srgbClr val="3366FF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900+50+4</a:t>
            </a:r>
            <a:endParaRPr lang="ru-RU" sz="3600" kern="10" dirty="0">
              <a:solidFill>
                <a:srgbClr val="3366FF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971600" y="260648"/>
            <a:ext cx="6768752" cy="764704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uk-UA" dirty="0" smtClean="0"/>
              <a:t>Математичний диктант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srgbClr val="000000"/>
                </a:solidFill>
              </a:rPr>
              <a:t>Рудакова Лідія Володимирівна, Новотроїцька ЗШ №4</a:t>
            </a: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474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3"/>
          <p:cNvSpPr>
            <a:spLocks noGrp="1" noChangeArrowheads="1" noChangeShapeType="1" noTextEdit="1"/>
          </p:cNvSpPr>
          <p:nvPr>
            <p:ph type="ctrTitle"/>
          </p:nvPr>
        </p:nvSpPr>
        <p:spPr bwMode="auto">
          <a:xfrm>
            <a:off x="539552" y="404664"/>
            <a:ext cx="8064896" cy="1656184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err="1">
                <a:solidFill>
                  <a:srgbClr val="3366FF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Довжина</a:t>
            </a:r>
            <a:r>
              <a:rPr lang="ru-RU" sz="3600" kern="10" dirty="0">
                <a:solidFill>
                  <a:srgbClr val="3366FF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 </a:t>
            </a:r>
            <a:r>
              <a:rPr lang="ru-RU" sz="3600" kern="10" dirty="0" err="1">
                <a:solidFill>
                  <a:srgbClr val="3366FF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прямокутника</a:t>
            </a:r>
            <a:r>
              <a:rPr lang="ru-RU" sz="3600" kern="10" dirty="0">
                <a:solidFill>
                  <a:srgbClr val="3366FF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- 8 см,</a:t>
            </a:r>
          </a:p>
          <a:p>
            <a:pPr algn="ctr"/>
            <a:r>
              <a:rPr lang="ru-RU" sz="3600" kern="10" dirty="0">
                <a:solidFill>
                  <a:srgbClr val="3366FF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ширина- на 2 см </a:t>
            </a:r>
            <a:r>
              <a:rPr lang="ru-RU" sz="3600" kern="10" dirty="0" err="1">
                <a:solidFill>
                  <a:srgbClr val="3366FF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коротша</a:t>
            </a:r>
            <a:r>
              <a:rPr lang="ru-RU" sz="3600" kern="10" dirty="0">
                <a:solidFill>
                  <a:srgbClr val="3366FF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.</a:t>
            </a:r>
          </a:p>
          <a:p>
            <a:pPr algn="ctr"/>
            <a:r>
              <a:rPr lang="ru-RU" sz="3600" kern="10" dirty="0" err="1">
                <a:solidFill>
                  <a:srgbClr val="3366FF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Знайдіть</a:t>
            </a:r>
            <a:r>
              <a:rPr lang="ru-RU" sz="3600" kern="10" dirty="0">
                <a:solidFill>
                  <a:srgbClr val="3366FF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 </a:t>
            </a:r>
            <a:r>
              <a:rPr lang="ru-RU" sz="3600" kern="10" dirty="0" err="1">
                <a:solidFill>
                  <a:srgbClr val="3366FF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площу</a:t>
            </a:r>
            <a:endParaRPr lang="ru-RU" sz="3600" kern="10" dirty="0">
              <a:solidFill>
                <a:srgbClr val="3366FF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  <a:p>
            <a:pPr algn="ctr"/>
            <a:r>
              <a:rPr lang="ru-RU" sz="3600" kern="10" dirty="0" err="1">
                <a:solidFill>
                  <a:srgbClr val="3366FF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прямокутника</a:t>
            </a:r>
            <a:endParaRPr lang="ru-RU" sz="3600" kern="10" dirty="0">
              <a:solidFill>
                <a:srgbClr val="3366FF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5" name="WordArt 3"/>
          <p:cNvSpPr>
            <a:spLocks noGrp="1" noChangeArrowheads="1" noChangeShapeType="1" noTextEdit="1"/>
          </p:cNvSpPr>
          <p:nvPr>
            <p:ph type="subTitle" idx="1"/>
          </p:nvPr>
        </p:nvSpPr>
        <p:spPr bwMode="auto">
          <a:xfrm>
            <a:off x="1979712" y="2420888"/>
            <a:ext cx="6544816" cy="211264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solidFill>
                  <a:srgbClr val="00B05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За 3 </a:t>
            </a:r>
            <a:r>
              <a:rPr lang="ru-RU" sz="3600" kern="10" dirty="0" err="1">
                <a:solidFill>
                  <a:srgbClr val="00B05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хвилини</a:t>
            </a:r>
            <a:r>
              <a:rPr lang="ru-RU" sz="3600" kern="10" dirty="0">
                <a:solidFill>
                  <a:srgbClr val="00B05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 </a:t>
            </a:r>
            <a:r>
              <a:rPr lang="ru-RU" sz="3600" kern="10" dirty="0" err="1">
                <a:solidFill>
                  <a:srgbClr val="00B05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равлик</a:t>
            </a:r>
            <a:r>
              <a:rPr lang="ru-RU" sz="3600" kern="10" dirty="0">
                <a:solidFill>
                  <a:srgbClr val="00B05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 </a:t>
            </a:r>
          </a:p>
          <a:p>
            <a:pPr algn="ctr"/>
            <a:r>
              <a:rPr lang="ru-RU" sz="3600" kern="10" dirty="0" err="1">
                <a:solidFill>
                  <a:srgbClr val="00B05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подолав</a:t>
            </a:r>
            <a:r>
              <a:rPr lang="ru-RU" sz="3600" kern="10" dirty="0">
                <a:solidFill>
                  <a:srgbClr val="00B05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 </a:t>
            </a:r>
            <a:r>
              <a:rPr lang="ru-RU" sz="3600" kern="10" dirty="0" err="1">
                <a:solidFill>
                  <a:srgbClr val="00B05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відстань</a:t>
            </a:r>
            <a:r>
              <a:rPr lang="ru-RU" sz="3600" kern="10" dirty="0">
                <a:solidFill>
                  <a:srgbClr val="00B05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 15 см.</a:t>
            </a:r>
          </a:p>
          <a:p>
            <a:pPr algn="ctr"/>
            <a:r>
              <a:rPr lang="ru-RU" sz="3600" kern="10" dirty="0">
                <a:solidFill>
                  <a:srgbClr val="00B05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З </a:t>
            </a:r>
            <a:r>
              <a:rPr lang="ru-RU" sz="3600" kern="10" dirty="0" err="1">
                <a:solidFill>
                  <a:srgbClr val="00B05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якою</a:t>
            </a:r>
            <a:r>
              <a:rPr lang="ru-RU" sz="3600" kern="10" dirty="0">
                <a:solidFill>
                  <a:srgbClr val="00B05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 </a:t>
            </a:r>
            <a:r>
              <a:rPr lang="ru-RU" sz="3600" kern="10" dirty="0" err="1">
                <a:solidFill>
                  <a:srgbClr val="00B05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швидкістю</a:t>
            </a:r>
            <a:endParaRPr lang="ru-RU" sz="3600" kern="10" dirty="0">
              <a:solidFill>
                <a:srgbClr val="00B050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  <a:p>
            <a:pPr algn="ctr"/>
            <a:r>
              <a:rPr lang="ru-RU" sz="3600" kern="10" dirty="0" err="1">
                <a:solidFill>
                  <a:srgbClr val="00B05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рухається</a:t>
            </a:r>
            <a:r>
              <a:rPr lang="ru-RU" sz="3600" kern="10" dirty="0">
                <a:solidFill>
                  <a:srgbClr val="00B05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 </a:t>
            </a:r>
            <a:r>
              <a:rPr lang="ru-RU" sz="3600" kern="10" dirty="0" err="1">
                <a:solidFill>
                  <a:srgbClr val="00B05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равлик</a:t>
            </a:r>
            <a:r>
              <a:rPr lang="ru-RU" sz="3600" kern="10" dirty="0">
                <a:solidFill>
                  <a:srgbClr val="00B05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?</a:t>
            </a:r>
          </a:p>
        </p:txBody>
      </p:sp>
      <p:sp>
        <p:nvSpPr>
          <p:cNvPr id="6" name="WordArt 3"/>
          <p:cNvSpPr>
            <a:spLocks noChangeArrowheads="1" noChangeShapeType="1" noTextEdit="1"/>
          </p:cNvSpPr>
          <p:nvPr/>
        </p:nvSpPr>
        <p:spPr bwMode="auto">
          <a:xfrm>
            <a:off x="2987824" y="5085184"/>
            <a:ext cx="5760639" cy="115145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solidFill>
                  <a:srgbClr val="3366FF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600 </a:t>
            </a:r>
            <a:r>
              <a:rPr lang="ru-RU" sz="3600" kern="10" dirty="0" err="1">
                <a:solidFill>
                  <a:srgbClr val="3366FF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зменшіть</a:t>
            </a:r>
            <a:endParaRPr lang="ru-RU" sz="3600" kern="10" dirty="0">
              <a:solidFill>
                <a:srgbClr val="3366FF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  <a:p>
            <a:pPr algn="ctr"/>
            <a:r>
              <a:rPr lang="ru-RU" sz="3600" kern="10" dirty="0">
                <a:solidFill>
                  <a:srgbClr val="3366FF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на сотню</a:t>
            </a: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srgbClr val="000000"/>
                </a:solidFill>
              </a:rPr>
              <a:t>Рудакова Лідія Володимирівна, Новотроїцька ЗШ №4</a:t>
            </a: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916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536" y="260648"/>
            <a:ext cx="7772400" cy="936104"/>
          </a:xfrm>
        </p:spPr>
        <p:txBody>
          <a:bodyPr/>
          <a:lstStyle/>
          <a:p>
            <a:r>
              <a:rPr lang="uk-UA" sz="4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Знайдіть добуток чисел 32 і 3</a:t>
            </a:r>
            <a:endParaRPr lang="ru-RU" sz="40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1520" y="1268760"/>
            <a:ext cx="8640960" cy="1054968"/>
          </a:xfrm>
        </p:spPr>
        <p:txBody>
          <a:bodyPr/>
          <a:lstStyle/>
          <a:p>
            <a:r>
              <a:rPr lang="uk-UA" sz="3600" dirty="0" smtClean="0">
                <a:solidFill>
                  <a:srgbClr val="0070C0"/>
                </a:solidFill>
              </a:rPr>
              <a:t>Суму чисел 564 і 235 зменшили на 300</a:t>
            </a:r>
            <a:endParaRPr lang="ru-RU" sz="3600" dirty="0">
              <a:solidFill>
                <a:srgbClr val="0070C0"/>
              </a:solidFill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83568" y="2132856"/>
            <a:ext cx="8204448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uk-UA" sz="4000" dirty="0" smtClean="0">
                <a:solidFill>
                  <a:srgbClr val="00B050"/>
                </a:solidFill>
              </a:rPr>
              <a:t>Знайдіть різницю чисел 362 і 281</a:t>
            </a:r>
            <a:endParaRPr lang="ru-RU" sz="4000" dirty="0">
              <a:solidFill>
                <a:srgbClr val="00B050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291308" y="3212976"/>
            <a:ext cx="7772400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uk-UA" sz="4000" dirty="0" smtClean="0">
                <a:solidFill>
                  <a:schemeClr val="accent6">
                    <a:lumMod val="75000"/>
                  </a:schemeClr>
                </a:solidFill>
              </a:rPr>
              <a:t>Невідоме число помножили на 50 і отримали 200. Знайдіть невідоме число.</a:t>
            </a:r>
            <a:endParaRPr lang="ru-RU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596952" y="5373216"/>
            <a:ext cx="6476256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uk-UA" sz="4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Частку чисел 64 і 8 збільшили у 3 рази</a:t>
            </a:r>
            <a:endParaRPr lang="ru-RU" sz="40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srgbClr val="000000"/>
                </a:solidFill>
              </a:rPr>
              <a:t>Рудакова Лідія Володимирівна, Новотроїцька ЗШ №4</a:t>
            </a: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916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59632" y="332656"/>
            <a:ext cx="6480720" cy="722511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uk-UA" dirty="0" smtClean="0"/>
              <a:t>Прочитай числа:</a:t>
            </a:r>
            <a:endParaRPr lang="ru-RU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536" y="2492896"/>
            <a:ext cx="8424936" cy="1512168"/>
          </a:xfrm>
        </p:spPr>
        <p:txBody>
          <a:bodyPr/>
          <a:lstStyle/>
          <a:p>
            <a:r>
              <a:rPr lang="uk-UA" dirty="0" smtClean="0"/>
              <a:t>Поясни, як можна одержати </a:t>
            </a:r>
            <a:r>
              <a:rPr lang="uk-UA" i="1" dirty="0" smtClean="0">
                <a:solidFill>
                  <a:srgbClr val="FF0000"/>
                </a:solidFill>
              </a:rPr>
              <a:t>дві тисячі</a:t>
            </a:r>
            <a:r>
              <a:rPr lang="uk-UA" dirty="0" smtClean="0"/>
              <a:t>.</a:t>
            </a:r>
          </a:p>
          <a:p>
            <a:r>
              <a:rPr lang="uk-UA" dirty="0" smtClean="0">
                <a:solidFill>
                  <a:srgbClr val="002060"/>
                </a:solidFill>
              </a:rPr>
              <a:t>1999+1=1000+(999+1)=1000+1000=2000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51520" y="1484784"/>
            <a:ext cx="8204448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uk-UA" b="1" dirty="0" smtClean="0"/>
              <a:t>  1000, 2000, 3000, 7000, 8000</a:t>
            </a:r>
            <a:endParaRPr lang="ru-RU" b="1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483768" y="3933056"/>
            <a:ext cx="6372200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uk-UA" dirty="0" smtClean="0"/>
              <a:t>Розклади на зручні доданки і виконай ділення:</a:t>
            </a:r>
          </a:p>
          <a:p>
            <a:pPr algn="l"/>
            <a:r>
              <a:rPr lang="uk-UA" dirty="0" smtClean="0"/>
              <a:t>               </a:t>
            </a:r>
            <a:r>
              <a:rPr lang="uk-UA" dirty="0" smtClean="0">
                <a:solidFill>
                  <a:srgbClr val="002060"/>
                </a:solidFill>
              </a:rPr>
              <a:t>38:2          90:5</a:t>
            </a:r>
            <a:endParaRPr lang="uk-UA" dirty="0">
              <a:solidFill>
                <a:srgbClr val="002060"/>
              </a:solidFill>
            </a:endParaRPr>
          </a:p>
          <a:p>
            <a:pPr algn="l"/>
            <a:r>
              <a:rPr lang="uk-UA" dirty="0" smtClean="0">
                <a:solidFill>
                  <a:srgbClr val="002060"/>
                </a:solidFill>
              </a:rPr>
              <a:t>               90:2          48:2</a:t>
            </a: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srgbClr val="000000"/>
                </a:solidFill>
              </a:rPr>
              <a:t>Рудакова Лідія Володимирівна, Новотроїцька ЗШ №4</a:t>
            </a: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916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79712" y="476672"/>
            <a:ext cx="5112568" cy="72008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uk-UA" dirty="0" smtClean="0"/>
              <a:t>Виконай усно:</a:t>
            </a:r>
            <a:endParaRPr lang="ru-RU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512" y="1484784"/>
            <a:ext cx="8856984" cy="4104456"/>
          </a:xfrm>
        </p:spPr>
        <p:txBody>
          <a:bodyPr/>
          <a:lstStyle/>
          <a:p>
            <a:pPr algn="l"/>
            <a:r>
              <a:rPr lang="uk-UA" dirty="0" smtClean="0"/>
              <a:t>      З двох однакових за розмірами ділянок фермер зібрав 5000 кг пшениці і 4000 кг </a:t>
            </a:r>
            <a:r>
              <a:rPr lang="uk-UA" dirty="0" err="1" smtClean="0"/>
              <a:t>жита.Скільки</a:t>
            </a:r>
            <a:r>
              <a:rPr lang="uk-UA" dirty="0" smtClean="0"/>
              <a:t> всього кг зерна зібрав фермер? </a:t>
            </a:r>
          </a:p>
          <a:p>
            <a:pPr algn="l"/>
            <a:r>
              <a:rPr lang="uk-UA" dirty="0" smtClean="0"/>
              <a:t>                         На скільки більше кг пшениці, </a:t>
            </a:r>
          </a:p>
          <a:p>
            <a:pPr algn="l"/>
            <a:r>
              <a:rPr lang="uk-UA" dirty="0"/>
              <a:t> </a:t>
            </a:r>
            <a:r>
              <a:rPr lang="uk-UA" dirty="0" smtClean="0"/>
              <a:t>                             ніж  жита </a:t>
            </a:r>
            <a:r>
              <a:rPr lang="uk-UA" dirty="0">
                <a:solidFill>
                  <a:srgbClr val="000000"/>
                </a:solidFill>
              </a:rPr>
              <a:t>зібрав </a:t>
            </a:r>
            <a:r>
              <a:rPr lang="uk-UA" dirty="0" smtClean="0">
                <a:solidFill>
                  <a:srgbClr val="000000"/>
                </a:solidFill>
              </a:rPr>
              <a:t>фермер?</a:t>
            </a:r>
            <a:endParaRPr lang="uk-UA" dirty="0" smtClean="0"/>
          </a:p>
          <a:p>
            <a:pPr algn="l"/>
            <a:endParaRPr lang="ru-RU" dirty="0"/>
          </a:p>
        </p:txBody>
      </p:sp>
      <p:pic>
        <p:nvPicPr>
          <p:cNvPr id="2" name="Picture 2" descr="https://encrypted-tbn1.gstatic.com/images?q=tbn:ANd9GcRGrcl5jmXPV72ctuoE-hI0-kn4arMJXeULSMbWXuDiH-6Gjnf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343367"/>
            <a:ext cx="3344148" cy="22661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encrypted-tbn0.gstatic.com/images?q=tbn:ANd9GcSEystGCLCwgk52KviY3-2penChAdAQKl5l9mu9GB3HP6cfeqAbU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3789040"/>
            <a:ext cx="3428318" cy="29999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srgbClr val="000000"/>
                </a:solidFill>
              </a:rPr>
              <a:t>Рудакова Лідія Володимирівна, Новотроїцька ЗШ №4</a:t>
            </a: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91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51720" y="160338"/>
            <a:ext cx="5040560" cy="864096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Calibri"/>
                <a:ea typeface="Calibri"/>
                <a:cs typeface="Times New Roman"/>
              </a:rPr>
              <a:t/>
            </a:r>
            <a:br>
              <a:rPr lang="ru-RU" dirty="0" smtClean="0">
                <a:latin typeface="Calibri"/>
                <a:ea typeface="Calibri"/>
                <a:cs typeface="Times New Roman"/>
              </a:rPr>
            </a:br>
            <a:r>
              <a:rPr lang="ru-RU" dirty="0" err="1" smtClean="0">
                <a:latin typeface="Calibri"/>
                <a:ea typeface="Calibri"/>
                <a:cs typeface="Times New Roman"/>
              </a:rPr>
              <a:t>Розв</a:t>
            </a:r>
            <a:r>
              <a:rPr lang="ru-RU" dirty="0" err="1" smtClean="0">
                <a:latin typeface="Calibri"/>
                <a:ea typeface="Calibri"/>
                <a:cs typeface="Calibri"/>
              </a:rPr>
              <a:t>´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яжи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>
                <a:latin typeface="Calibri"/>
                <a:ea typeface="Calibri"/>
                <a:cs typeface="Times New Roman"/>
              </a:rPr>
              <a:t>задачу</a:t>
            </a:r>
            <a:br>
              <a:rPr lang="ru-RU" dirty="0">
                <a:latin typeface="Calibri"/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4258" y="1196752"/>
            <a:ext cx="8440489" cy="2232248"/>
          </a:xfrm>
        </p:spPr>
        <p:txBody>
          <a:bodyPr/>
          <a:lstStyle/>
          <a:p>
            <a:pPr algn="l"/>
            <a:r>
              <a:rPr lang="uk-UA" i="1" dirty="0" smtClean="0"/>
              <a:t>У саду зібрали 36 кг смородини, малини – у 3 рази менше, ніж смородини, </a:t>
            </a:r>
            <a:r>
              <a:rPr lang="uk-UA" i="1" dirty="0" err="1" smtClean="0"/>
              <a:t>агрусу</a:t>
            </a:r>
            <a:r>
              <a:rPr lang="uk-UA" i="1" dirty="0" smtClean="0"/>
              <a:t> – у 5 раз більше, ніж малини. На скільки кілограмів більше зібрали </a:t>
            </a:r>
            <a:r>
              <a:rPr lang="uk-UA" i="1" dirty="0" err="1" smtClean="0"/>
              <a:t>агрусу</a:t>
            </a:r>
            <a:r>
              <a:rPr lang="uk-UA" i="1" dirty="0" smtClean="0"/>
              <a:t>, ніж смородини? </a:t>
            </a:r>
            <a:endParaRPr lang="ru-RU" i="1" dirty="0"/>
          </a:p>
        </p:txBody>
      </p:sp>
      <p:sp>
        <p:nvSpPr>
          <p:cNvPr id="2" name="AutoShape 2" descr="data:image/jpeg;base64,/9j/4AAQSkZJRgABAQAAAQABAAD/2wCEAAkGBhQSERUUEhQVFRQWFhwaGRgYGBwfHBgcGhgcGyEcGxwaHCcgHRojHB0aIC8iIycpLCwsGiAxNTAqNSYrLCkBCQoKDgwOGg8PGiwkHyQsLCkpLywsLCwsKSwsLCwsLCwsKSwsLCwsLCwsLCwsLCwsLCwsLCwsKSwsLCwsLCwsLP/AABEIAMABBwMBIgACEQEDEQH/xAAcAAACAwEBAQEAAAAAAAAAAAAFBgMEBwIAAQj/xABBEAACAQIEBAQDBgUDAwIHAAABAhEAAwQSITEFBkFREyJhcTKBkSNCUqGxwQcUYtHwcoLhFZLxQ1MWFyQzNKLS/8QAGgEAAwEBAQEAAAAAAAAAAAAAAgMEAQAFBv/EACwRAAICAgIBBAEDAwUAAAAAAAECABEDIRIxBBMiQVFxMoHhUmHRFEKRobH/2gAMAwEAAhEDEQA/ALVvDg5A2YWy/mYakAKY09zFXMZxyFNqwpt2RpCTmb1Zt/ltVDHlvEGaFZV1C6RJ6++grh2zCSTmiDAER7d9q+fqtzwvUK2q6/vJ8JcgeHB8wLesjb6+au8HchijgqjHf8LdG+exqo75bgMr5SBruI0I19Z+tT4zDlCTlAUnQ9x069ayqP5mKxq/qevWkM2risRsVYCJB9zGvWky2RiLtvDOssTCx8SQ2oDt8SgScus9utaBg8McQqaxcBysTAAgSGJJ0kT32oVzMMNwgtiVtticVcnK/wD6Nokax6nedT0EVTh+a7+PzPS8N2QH+kyhif4YnKBax6QDIF20VInoSjH9Otcpwa/hreS5cwt22qaZPFktmzZnzAAyJ+YEAUj4jnzFMWLXCM22QABNZlYj2gzVJubMX/77kesH6yKoGLyiKdlMs5ODqXON8PzOSwysZIIHlP8AafSgD2iNwfpRjCcxYi6wQ+G5b8agfKRGtN3KuBs+KGxtq21pkZShJgkkao7ZUV1j8WxPen+ocQ90xbvczYHuPnXZRsuaDlJgGDE9p71o2Jwn8teS8cDaRAYKm0r23Wdw0sufs0/lpSzznx9sbigFkW0hbadFXQzC6Ancx6DpTEy8zqd8zngPOeIw1sWcP4dvMxLP4aF2J0HmcGIGgA9e9NXDxiTa8e7aW9cYzmdjmA9BI+lUOS+Vhmz3iAQdFnWOmm9OnG8CrWYUajaKaqi+odVANrmRvi8S4hG6Ehkj0Vhp8iKI4PH2sQXKvmYbidYPb/naki/hyjSQ0GZDCQRsZjWKpcL4ucLig9oLlbysnmiD082sgwR61L5HjK4JAoxbKD0NzU7hgQO23ahmJDZxbRGJfUQJNTLxI3GRMOA911LKG8qAABjLxByg6gSaZ8LeOHwwbFKPFVZZrQkMM0yGYArlBGh7da8nGrDUhHjljbRN515cAwS+IQGVwZjrBlZ9ZH0FZ8/L7aZDmnbStB585pt4u3Z8PN4UkOSIzOGGUqAZPUEkUr+HqcjqmXXMzSB7/wBq9DFyxLVz2vHwKuKj3Fy/wa6gzMhUdzoPzovyZwlL13zbLBaeg/edqF4+2xdgzFyukQ2g9m1Aoxy7ixYUsTq0adB+WtXLZEUwHLU0XG2EFoqgCjsNzSXa4C7sTlJWTv8Av67Vdw/GTqe+9EcLxQtKiI/emMRUECzQgHGcrOASuk7gj3pg5J446ocJcYR93NrPTLPSrmOvOigOriR95TqPQ7GlDHPF7rrqIPXtQ0GWxOI4x54lhrlxzbJKkwqIo79J2A/bWi1ngF5baB7ylkWCVZo983/AoZheZER0vNPieVAdYAI82m2kdRNFeZeLRdKrAVdCAB5j+h968XJiRSRX4k+U41Wh+8G8TxTqPDa8zrI1zSB+nf8AKrq4t78WMMhyBcx842BAj+k6iZ70IFliubKrE9GAIj50X4DfvAMLeGyuwy5lIgiZiJhfep0F9XI0skwonELSwLmEuAquXMhzQOoGp0796jsYfDNpaxTWuqrdX4D/AEnykD01rl7LWtcRct2/QCT9ZC/majOPsnW3Za96vOX6aL+tGMhT+RHXX6oXt8GuuN7Fw/iR9D6lSND8zX2gv/Vr21sJaHZFA/QCvU4eSPlZvJPoxeRCbrBQfuiInpU1tvNpC/n+Zmqlu8LjXAWcBnM5WMwBG4M9NKI+MM2gkT8R/WP7mkvYNTyV4kXfzKdxTJLBdSde8n3iasXcOWVXG+WCJ3y6bbnSNqgs6KIbSN5I+vr8qu2MIHtsoEupzDrpsY+cUJJ1ORbsCc8Gu5brCAVdYynYncT8/wBa7veG6m3dtAL+GJXXppEfSqq3WVgdipB+h6+tMGPsMWJKrl3BBOoPv1pgJj8VlKBmd4/+FguB2wt4LBH2d+ev4XWSRoRBE+pofw3+GmLtuTnw66R5rmYEGNCpQyPlT+ceiG8HGoUKB+IkyhHoTm19DXAYaHxU9RrNUr5T17pcmXJKWA/hZh1K3LoDONSluVtk/M5o9BAq5w69/wBPZ0uZ/wCVuEsIMlDGognUaD3o1a4+2Q5LQMD4i2n0A/KaDYpZfPdOdugjQfL9unrQvk5/MY7FTyJgl8O+JtXbiFbdrw3K20y5nIUwXAMLJjp/esqZCjSB2htR0B0P0ra0wdt5Y2rbT0ZAf7EH1BFZhxPk26t24EDMFLHpGWJB179Kp8ZgLuHiPI6lbAczXLWwnX5/801cO5ykDNHrSDisI9kgOIZhIEjaY6etd4bEQNa9AUeo+ah/1C1cEnL+9Z3zFeyX2ynQx+W1Ur3EWneqmIxBaSd63QEwzT+XuehhOH2Syo7A3AkjX4jBndR5iPYUZ4H/ABBbEsPGUWbJHnCrnze5OuU67agd6Q+F8rPiLdkPmS2qaEAy5ZmYhQYAgbsZ6b043OCtbQIlpjAAGY5YA26eb3ryzgq+A2TcTlDBfYLMOc/8p+PhVu4ZA3ghmVbYEsrQTAmTlIDR77mkjF2L2GSwUti9iMQMyQoa3aLCRrP2l4DXzeVd4MUwYHmu7gotvYItkRowYqT1SQAPUE0rcX5mZGd7eZFckA6RHpl2J6z+dGA4Atdx+JnICnX3IMbwSzhrLC45bHNB+LMpXXNBGmwGranpFLYxkTpH6VHhb+a6GYmMxJkn9a74lYCucjZlkQfQ/wCRVuM0KM5gPiXsFjjrEU9fw/IzE7tHlU6Zt5jp7a1lZbU1PhOJXbTBrbspBmQeooMyc1oQsb8TN843Ye9bceIrMtgOLLCMpJbKFYfe8pkdZG2lYpi+KhmViSojSBJE+hI/WosZzfirq5XvNlLFyF8suRGYxuY0oUoLsANSa7EvpruY73HnA4Z8Rhke1JKMcwaAW8omI0MHYb1ZfinhvkuSbkajfLPfXf0qvc4z/K4UJa1yoBm2zMfT3/IUM5Yxhunw7oWGvC49wk52KSQu8ASZ2qRcZyklupIF9RjfU0vHcfCWVCZ0YdbiDNt2UDX9KXf/AIkxgcMj3CPU6fpRa4iXRoJ70QsWrQA7jvVwUKoCipUFA6lvhH8R8wFvF25H9QB+ev7UUwFlGzvaYG2dI6gjX9DSFzHYziViPSouU+OvauMhJysuvuuo/cfOk+TgV12ItlB/MfruEdzCEW1/E2nyFeqzg+WFvBbhYnMoYdoYSPyr1eZ6FyLg31FDhWBPg9i1WLttUUgEswBH9IgdSd/lRTh2At2SFzl2cQ+vlmZ8o+6Onr1oWlr7C5pJTMCx9CdqW6NZJkz4PSFD6lZLMKDECN40/eflX2zdhyFkMF0M9fiH7V1h08moPv61wFZXEzBI3HT0NBd3JK40RCGPvKwFzKfMpmNgw36/4DRgW8pVpIBtyw9lGvvtQmxrbuJlOhDR2+6Y79PpX3i/ElS27TIzIo9Ohj0gGmYl5tr5l+PZ/MkvcMGJ+1YhCF8o8pLROUkAgwJPzNAuIcHu21JOLuddERQPbUR+9XbHELXxyMx6z+XtFXBdDCe9e1jwoo2J6S4goifw/nQWMy3jeeRvFuB9FDEiO9NfD79m+5CspuDXL6EAiPkZpH5o5ednLJAHSinAOAC0f53E4psOqZIWyqswCKFGZ38oYgfCAxjeNqXnxoBMdFI3H5MCLa5riyTtb7+renp9aC4nGZ2aGDXnkAaBVCpqOpMA7aD1otxV7uIbw7AZVy5mdgAUU9xMSegn5dhWOXD4O2VFqGjzvClyG0nxNyOsfQda8xFLtcPAKa/qZhzmqN9plCvJEa+YGdQGMgzr86VNd+nej/MuIF28zR9n92RrHc66E71FhuHK4CrnzHpBiO/9Pz0ivVU8VoxrgsbgWaM8scG8V8xWQIgHYn17ijGA5ENxtXt29JjVjpuTqMo69Yq9g0WwWVWUsjlc0/EBs4np7fvW87NCDxrZjzwTAraWTHiHc+9QcewbOJBaOwpZw3NxzCT5Rv7/ANqMYbm9DuYnuNqcAVnQVieD3Dp09etL/E8AUS4rg5sug0gidd99JiIINaCOMI40ilnmxgVUgiaIC4JEz+xbIYqEW4W0Egk/7YIg0yYHlS2ozY7ELh1I0RZe5/2qDt2n3IqDlrEKviknziAh6jNM/oKYsPyYMRYL5vtDO/bp8/rSgtnc7uZ7i0QOwtsXQE5WK5Sw6ErJyn0k1FE7a+1Fsby3cQkASQSNNq+8H5dvNeUFcgHmLNIAUbkdSddlBNEwqdUHWeHux2IPqKO8P4WtrpnuHQdhPaf1pnXlIkZg22hYAQ3qACxiI/tUOG5bw4cF8blbopR8s+pCfqQKmYZGEUwJ1BnNeE8PCi2yzea8CWBkZRbPlHT4jPel3hmI8NpGhpi544FjUIe4M+H+46aqdNz6xp1ik9bmtMwoVQAwlHER5wfHyqxtXGL47cnKc+bUxlbMIE/DvEa7Us4DGEHc6QQR0O4IPQyBFa1ypwoX2U3Sb9y7bJLE5ypRSPOQZMiQCRvpua3Jl9OUIvKJ6cxEqQ409iD9D1qiOKhWDD3/APNMn8SeBiwCQmU+QjKGAg6MCDJ0ZZ9AYrOLANxoHXQCuDWtxWQcZuHBOMYp8PYs27iWwLSgH7xhZkxJA6V6lfBh1y+G5UDQ6bwI06zIO1erx2OS9GecpVtloe4Q2mZtTXGN8viQNLltgCTsZGg+s1cs4aIAo8OBpcQLcZUG4JIzD2G800oS0WEbIKEU+HXPKwJGmsE/pUb32JItI9xp+6CFP+49aZ8fyauRzYuC4WC/Zk+HIXT49epk7T6VwMB4CgAqbkS0GVQ/hWd4Ea95osfhktbxuLxP65FwvgWIKlrpsWQyxlGZrkH2bKDPrVPmLlwNbCLcgLrmzKZMRqrAAf8AcflRhLpyjzSevpUWKAVGkZvzA0P969JMKINS0Y1XoTN8XwDFWpKg3Qu4CFWH+2SrD1Vj7VVtc4lVhjBBjtHy6GrmPxTWrhNq9cEEgCdD1IIO6k9D+VDHwlviN1EJWxiC4U3D8DgmPN1zjYHdtAe4YaXZhw/y/fbGO+Y+HYtAPdutoFG+Uf1MB8hr2kji+G3sZiLdwWx/I4dgbVvUfzEQQxkaIfUSddNZq5/06zH8nh1P8phmOfvib4ic56qrDXoSIGi0ash5l2JjQKNl9qnUeoeR/aZVmDL/AB7Hpny2V85zEQDJju28fTU0vY63evf/AJFpVcnNOgJIEA+YMjQNgR9KdTeJmdKTeMYm4HhXeJ2gRH9/lThjVRQhDXUX7fBLebKXfxlA8rAAup3IiVPU6dqKHDWUWMmmmpYmSe0kUE5hulbivGYwpHprMCdtRuKM4fm0sALWHsNcUAE+EXYk9RIJ6xPep8yldqIfqQlwnFXYuBLZhrbIkaksQBMKCdpFJXNV17V4o9soxAbUEHX0Pr6Cm27Z4pdylcM1vXQk20PvlLAj3NCOfuF3rvgC5muYxMOXvGQcq5iQu/myqG1kk+tBhchtwC9wDw3hVy+pZWVFXdmmBt+EE9avcU5exGGWWBYASTBEDvDDajXJ3E8JdwQtPhi95HWVQ3CzAGTdJAMIDuoiduop45m4jhzaDllVcpbKylTmgiGRxI66RrI6Uz1X51H8F43Mgt8YYSRp85qjxLipf2HrUOMxK5vJov3YjQeo3n3qtatNccIgLMxgAbknpVV1uTwzytxTDWnb+ats6mCIZhlIndVIzAz30pvHELls+Phrov4UmSF+KyCdmXcgD7w+cb0g8Z4K2GfI5BI3I2nsD6bGvnAr99by/wArnN0mAqSS3oQNxUzKb5qf8fxBIImqnmrDeHPlM66Cdf8AzXXA+HpiM2IvqGLaAEQIGgIB2H+daUub7XhNYS5atW77pnu+H1JYxMCDEeus6mNS+B5rYW0AXQQJjQf87/Smo3NQYYNw3xfh9244W2xCxoo+Ea7QNP8AxUlnkxCsXIJ/T2PSpcNx5RGo9qmucdUnQ0ZFzpRfHHBKbbJ4uFb4lLHQ/iWdVYelZxzdwYWz41ofZXD+Y7afl0+dafjcSly2VkQwOn+bUjY3jBNtLLhHRZADDcab9tABpr1omNCATUQ/EinrlPj1sYC/ZuX/AAc7DOSxlgFGXKqgsdRqB0660Iu4bCPrBtHspMfRgdPnXWG4Bhn2vOT2ASfoSDUTurDdzFy1OOYeanxAt2lZ2W0uXMxln1kHuABoJ171Ly3w/wA2dtAuv06VLh+DokoG+IwXYCQOwA29daNJh1TyqCQNYO3TU95oGcVxEi8jyQQahTCKGEuwVVEDYT7Cfqa9XOBuC4IYhWX2AI9J0kV6oG0ZGuxcbOF2Dc1HTeNT32GpPpVzg/LuLxEllOHWdPFiY/0q2YSOpin/AAlu2gyW0CKBsEyj9AK9ieI27QJYhQNz/m5r1VULuexjxBeu4o3suHVlZ5cJGgI3gSQxPlAnQenekrHcxFb9xGmQwC6/dygr8oO/emHmrj2bDZ7R+0L+KoiTBJ3G+iwKyvjXES10vcaWyoB02tjeeszPrR4muUOOJ3NBwfFcx10jvVz+cBEA77zWWYPmDJpmP+elHMDzAXIUbkdwNtdzT6qCJNzDwNQrPOwms+fijI06aRPfQ9D/AJrTxxrmFHw9wZtSunv0n0rN7zTXGuO4JmmcA46wgKrHeVXWDqWY9JO5NHsZxp7ZUlfK50Mg9J3Gk1nfDuMLbwxUKxum4GY90Vdh+vsavYHjYvyjEofKV7LEgGOsTFYBq5s0WxxQMNNRXy5bVv8Ams2HGrisyMSrKxBERqCQZj1FXLHNRTRmmOh3rqnQ3zfw9Thy2gyGZ9DpH6aUncj8UNviFrzQtwm2SdPj0H0YKflVvjnM+e2UB+LeKUbTRcU9MwJ+orsgBSjBIvU2rE8wMhADqqZozmPNG/hzpET5j6RS/wAe5gu+M16xbFxbpXKxU5lFoBBEGPinXoSe9QXrtt/PiSoGmVB8O0gAdlHpvVvH37f8rYNskW1vuhKTMNbLnXeC29RqgWiOupwQIKi8nMDo14qxsXbhlvKChOktlGoaQO4ImRQbjeHxUA3rvioxkEXQw+k6R2gRVDHXPOxA0k+ulGOF8BdwpfVSRlTvPU/5rVTKoM2B7PCrrkBFzE9iIHuZgfM0z8t2HwxDZEW4CQW8RSWU/dC6ifnT3w3ky0qjxJP9IMD/AD2qrxZbdolBh1ZfxMST+sxQlOa0ZqnibEUuYGF2HfBXoUR9ndQIPUqlton3qHhnEmweE/mbOW1cuOyqIksg3lm1IntG1WMXaac9pCgBmVzAfrtVHjF04gqLubTRDOoB1IIiCJ1zb0HpCgB1MLEm4LxeMe8qXXcswzZie5cn6QR6CaktYxtgSAdYnQkbGNiR0NRjCN4bBUYqhliNgNif0qi171qhaAnRhscRPck9B1pg4NwDE4gEKCCSTEHMoy9ekH1ik3hWJ+2ATWToGUGe+g+fyFbtyhy8SRfuWvDygIoV5VhE5wBp1iDNSZsxQ0I7GgIszJ8f4+EcpcDAyRr1jQkbGgSOz3Au5JA+tPn8ZONKuK/l7Ygoi5yR8WZcwPpoR6/ujcEZFuBrrZd++/fTWmsx477k2YgA1J+K4bIqtOxymRpG4g996HkTtln3E0x31XEWzBB6FRuD0MdaEtwJ8NeRbsHPbFxCvwsrLMyY21BG8iKQp1J/GzlgVbsQ+cKTbw9w/wDq2gT6lWKH9KI2LXkGbuFHfYn8jpUtu1OEwKxJ8O8friHj8xHzote5fvIFfw33IjKZEf09vWpXb4nnvj95I6g7H4tMJaDkZnYwq9x1Pt6+teqHFrcz/aSGChYOmVRsPl9a9Swin9XcYmTGoorNZxfMZ+5lA7nX8p1+f0oDxjigKPF1nd1KqXnIk7hVgDUaSPTtSnx3EXcOwS5csi4QDkDsSAdyshQ5A/DPXXrSDxbmi7nZcwyg65ZGcA9TJOo7RFV8Hae3zqajyhy1cdlx+KOXCqspb3LnJkEL0t7tM+YwdAaVf4mYS3eb+ZtBgFOW4uUrBOx9fw6UWxv8RLGIsvct3zh7doKowjL5gAAimyVbK30lfaka1zZcvqbVwjYkTGWBrqW106EmiVWU2IbuCNwErRUyYsivcRGVoyEfWPketUs8CreUnuT38QT1NVnNdZZ2q5wjBC5eVCCSTsOnafSaWzULM6M/I3Ki49XQsRdtAELJ8wJjNsRocq/SqPMPLlzCsXWCisFmRppGuUQQR8+9adyhxLD4DDFFvWxdYl7iyJ0OVRDkQQB7anvQjmnmDDvbgXsO2bU9XB7eWUn51KmUk2OpRxBXczfi+Lz3mujQXQHjtIgj3DA/r1qjcvEmuLr6+UnQ6fLrXDsZ1qzlJ7+p2zzXWFWbi9QCCe0A9a+4XBvcDMo8qCWY6Ko9T3OwG5qPDg7DqdprO5wMKnB+IZu3gk7KoLn8jpTBgMYiYf8AllZh9uLouOANQmTLExHWZFGeR+VQF8S6oOvlEdjue/zqrzfwgveOVdQNYG3+DtWceQ38TZQ4xwy2r5ns7jMSGERG4g7adKOcoXUZPEbzXCZA/CPTtSFad3d0WfKpJG40gGrvD+IPaDeG8B1yMBGo7R29qMrc6a1heKoxjMJq2+FtsQxEmsjXmI2zodd+/wBaP4TnZoEjp30oq3NEeMQqxGUQe1IvN/CMqZlJgCBoNBvBI3170cwvMqvEkCouP4q2bDCdTt/ntNatXMMUuS4um/YJOYoWX+qNCI+n+bp2LTK5ERB2ozYxhsX/ABLR+AEj27TvEUx8c5Wt4oePYOR2GYqdjIn5Gh+xOqZ8O4MGnTkbnp8M5W9cxBtFYhCG1iBKuYI9iCI3jQ18F/Dq6x+0dFX0Jk/UUP4vwLwTEAR+dJZAwnAlZe5n4qcXiruIczmIyKYBCgBROXQQBsCd6COpmetdoPIP89a7srO4oYizdmS4HHPadXAkjvsa0nlu/hsfhXsXGCOXGQMomwWBlkcz9m5AB0Gun3qzpMMekir/AAPiV3DYhLqBW3VlI8ro26tA22PoQKU29iJPG7jnwS0Q2A+GLdnPB00F2430+H6jvWqYxZ84OhEjXeddKzTl7GW7V62bsZRhbaLPQuFYD0zHv2FaTwx/EtBiuQrKkdgDp+WtT4yORnY6Nxe4zytZvuCQyuRJynT6EV8onxfjYtAsQADooGpP+DtXq5nRTRgsEvc/PmG5rugP5iXuznuHVjPc7/Kgd7UzvUnDOD38Q2XD2bl1u1tC31gafOnHh38G+IXYN1beHU/+64zf9iZm+RAr0GyBRuXRFq9wizaJuG9MJbLKAYlsygDb1/KtG/8AlRgMOJxuPM9QuS2PkXLN/wDrVe7e4Bh5CWnxLDq73CPyyr9RSjmU6Wz+IBYRJ/n1taFMwKyATt29Y601Y/kO1btYU3DcGIvjNctrGVFYFl3BIgZZJJ1Jp05eS21hsQMLbwqnW0ciAlf/AHDoWgaZQfiPpSnj+Zji8eChBUsQdTKqoLaCdjG+01N6zNYUVXcWzmqE4w/BLNlXCYZr7spCtozWzGjAEqu/pPauOSeBXLC3Lt5MhGwMSdD17bCuOM2b74ixaw4RnuiIaNDLHXWQMgmfenLF8MCWbdgFi8DMWiHPUjKBCz36RrSsjOcYX5M1eREzriKKGveL5PtQpJBG/UekA69gKsXnsrg7zWyCAAqwd2aBOuoI1Pypo49bW2ba3FF624aEfUaAEgHpodCI2NDcFwvBhS+Hwq3CNWS7cJK+waAV+vzowQauxHDyOC8Yj8LwFy8ZCrlG7tIH5bn0FXcdwVxkyBWV3yKRIaegIJjbWRI+dNWOvZwJUWegBYZY7KsSB7UU5dwSs73GBJRQFn4VJJnLP9P701sxuR+sbuK3PF4WbFjC29FjM0dcugn3bMfkO1U+V+H25N24RlBgDqevyotzNi1s41Lj20uDwRlDCRIdtYOk+870sLxEzOg1mB661ViFrKMH6AZs3C+MIyiBAjavvFMYPDcrAOUn8qyyxzAyxDRV/wD+KmA1IaRtqP1p66jou4DGZcT+EOGQ6/iEfrFVbrkE7gmo8e4Zyw0kzXS4iQddYgjTXWZ+oBj0rGbZgz4Rm2ge5gadzXeHxZG3WnLkbkhMYkyCc2VgDooiQW00H51c5j/h5bt2y4Bt7ECQAQdJII39qR/qAWqN9M1dxJGPIOlStxpyDLE5t/1mhzoVYqDJ20jWPapLGEY76RqSenvTC1RRM8bujEzJED6j9povw7ihRAcxEbUExt4FvLqB17+tQ+PpXCcpjhc5waI0j9aB8X4mbu80MNyrGBwrXGAEydK5noTCYSSx9isjv86hSKYLnL94gBQsQANe3yrnDco3CfMQJ/DBI95qMZF+5CcouzA4E+3TU/4KuYdtVAmdvXt77Ucv8r27UAG5cY76gBfSANfrVnBYJUM5MwHQaSexJ6d6A5BWpPkygmo5cn8kG9lxLN5FICIPvG2uTMx7Bg0Ae9PFmx4dq6G0BI6nXT1rH8Hj8VYbNZuunUqDKn/adKasXzJiLmFAxBVbjSBGkz+9TnKMa38ynDkU6qpHxS8CjXrhkk5bS/0zqxHrsPQV6j1iwvhq1u076D4SAfrXqHGAVBI7hnGTEXE/xUxTOLGHwwsg7F9EAG5C2wAR/uNd8S4y5ItnEEuYmFAzE9gNAPr70O5gwhsYFrrsRldTbWVAZiYO4lhGpC9poLynYv4u5cu6IC0G82ydwi/ebb0EDXvb44xsvKo7H7hZhziPDcJbE4kJcutqWbf5RUXK/D+G3L7nwWuPbXxFtwfCIUjzXDJhQTsdD+VMeG5LwgHmm85++5mZ9xA+QEUJxLYDDm9YW4bQuwtwAEfDOniJLASTIAIPWrHQstKI741KHNnPhvoty0EK58vhhxBAkHyiGGsRv6aV3wH+H13DwzSt24pDkRltqSDkBO7kgAmDGoHeh3CuVbNvF27ljEI4VlKqTmg5gFMqBKqdSCFOnWjV3nYiZ1OZhLHqGOje8EzSseAAFRBVQIwYfle1EFrjHubhkf6SIIpO47ijh72UG9dsLo6M0GB+Fx6mR8ppn4dzhaIlnX11Ar3Fb9u7ZcSIdGHTWQdj9Ko4DqoUpYZUxWEabqt4QL2bsEaRGS4vxLcHwkaz5SJpabDtbvwuhn9daE8JD4fEmxqPFtlWA9swI9dImiGI4wXAywoKhc0eZgNNzsD6b15+THxcgdSLyq+JXu4/NcJRUSToAO5jf9/Wm+3eXDWgky27nu3U+3QUo8Nwue6BG3mPsP8AnSiHFrrMYEkmu4gyRjSwfzd9taW4NTaJn/S0foQPrSmdPnWwcj8AQuDfUMpBDKdisag9wRWT3glyTbkAE/Zk7CT8J3I2GutOwN7dfEu8bkEHKVvGivvjk6Vo2C/hsrJbuJF1biBszEgGRMLA1IHcRpQPmjkkYVS9tj5SMwMdQNj13jStHkKTUuOIgXFEiakw+HzMBsDuewG5+lcsY1NFTwYrZa7cJVyvkQCTHUufuim7MTLvJ3Plzh9649u2rpdADI07AkiD+ISdwd9qM8w/xbuYlAPCth9RnMyAfwqIAPrJn0rPwK6mDQ+mt3C5GqltcSgJJlie2g+p/tUV/HswjZfwjb59/nVvAi2D50BB79K6bCWRmJJPYbR/eiAg8ZxwrgD39beUxuCT7dKtNyjf6KGE9Oh+Y3qvwLi38viFcTkPlYD8J3+Y3HtW1csKuJsm4mVlDsJGsHddIEQCvznep8juhhjjxszFsBwi5cMLbb6GPqdKeuCctiwodtWPb9qaX4CVb4ie/YewqYcOlWgTB6VJkyO5rqea7u2qqB7VidVJHod6lt2HYZQWPziB3ohgnRWKuCQfvH7p/cVfvcOKNmie/qOwpYS4pcergG3w7JAOYA7xUxwBmF07etMX/TCwDL8JG3WrAwa20m58KiZNacYGzGDFUB28JbtWzeurly9N5PoKQON8XfEXc50APlH4aJ8z8fbFP5SRbT4R196Cus66z/mtNxYgPc0hzZrNL1GsYy+qW72HvPbzrBynSQIOh0r1fOUcYosXFuTlVgZiYzdvnpXqnGT07U/Edx5AMGqAuecK2Ix1mxnYWAgdfw21g+JH9UiJPcU48I8K1ZVFChQo+Xp8v11pFxOMLLnbdSEn+lmzET7qK6w/G8whT5TMe8+tetgX2j+09TA4ZLmj2cSjDQj9qUOa+XLTaobdturNou8eY9NSBt2obZ5iZQOnUGe3X160M43xxrqwWE76dY2Eekk+9U/vHw/wflpMKbgvX7F689phbs2sxIeMwOcwA0AiIMgmNYpLxnE5tWT9/XOI6gBZ9cwAPoZ71HgHEqSQCrq0gTGVgZ9dqu2cH/MuuIFtYe/4bpqFW48spgagMATp1DekzgslljcwC+4FXEsp8wI9wav8P4u06uYA0Hf0rY14er4W3mW0HcQE1Hm1EAmQWIGkgVlnMHKxS+mQBcyyVAiCDB69+3alp5PLuNzIMa8idSngMY1zFi4x1WSfaCAPzqziSB7bAD9q7t2BbWBv19T/AJFQONSTv3rGPI3PEbL6r6OhGHlixCXLpGrEIPRVg/mSD8qI4TKziRrV3hXDMuHtrt5Z+beb96sWLVu206TUxNqZz2eow4HDBIMbfpWCc0cGfCYq5aafK0qe6nVSD7fnNbYeLqFJmABJ9BWe84cw2+IkW0tgeACRdjzNJAIP9EnQd/nReIrAE/Eq8e2Ooychc/4dcGlu4QlyxbyS7qAVzFtAdTM6wDsKUeeOcrGKIW1bJyEEXMxCk/e+zjUHoTqPypYu8HuAE5WI7gEj6gVe4Fy+t1gb9zwbQOrBczadFXv7/nVC41B5CXF2IqBy3WieDxly4CpJyAS5jYD17k6UyYni3D8KxXDYPxSIh8UM86dU+Ea9I+dC+Jc0W7qELhcPaZtG8O3lUgbRlIIb8qoKsIEXTvXxhXq9mrJ0l8XSucxqzheEXbnwKT3jp7nai78rmzYN68yqo2A8xYk6DTyj5nYGgbIBqdRq4JweD1zH4Rr/AMVp/wDCC4btrFDWA1toBIGYhwfyArLL2NZoUaL0A/U+tat/C/FnB4N28I3GvvmGsDKgyg/MljScvW4lyALaOH8vctnq6ncdR7f2oiuECqWJCg/iIH60vX+OYq4CUyp38MagerHWfaqdzgxJzu5cnoSf3qXkAdSXnXQhTGcVwiAy/iEfdtgt/wAVRfn/AMoW1hSwXQG4x/MACvW+AKCI3PQ0XXhNjD2/FumFGwOhY9hNYCb0INZD80JW4bzFiipvXxZsYddYC+dvQSdPelvifNlzEm4xEWlgKvedyfWKqcf43cxb6+W2D5UGw/5r4LISyoY/ESZG2mn03rm63Jmys2gdD/uUblgGGTY9I29DXw4Qt8MjvU1hdSCND271Ng7cv5gR6zoPeOlEWqTheUt8qWv/AKnw2IhkMyYAykHr1r5VTF8VFtlFohmHxOBoRB0FepD4Wc3K8eVcY4zrivKN5sM4TVwudQOpTzR8xPzikLCYzQkxEfn3Nbg63bZhwVYfrWRc68Aa3ea7bWEckso+6Z1IHYnX09q9LDkrRnpKVT2iScscNOMui1rkGrkGCokfqO2uhpo4nyxgrKnPbCWgpOcqwZyPuhiWOaJbQ9DWd8G482GYtbkMRuDB7gz6Vsz87RZw5FywLHgE32Rg2a54ROU6ALLkjLvpHWl5Q5a71L8bLUyzmHgIwmLNpbuVHtq6M5ghXE+aOukes9KZuW+DhbV61aLPnZbwLBZ+yLhCcjMAGZiR18o7UJ4pjn4xiLJSzC2/K9wgKCuacpI0UBRoup1NO+H4EuHsQrgsxlyuk6QIGyqo0AjSsyvS8T3J/aWIuQ8V4lcCKLmHuhZgl/KtzrBymJzAGO496U+M8Ze/fZ7mjuTC9FHYDsO9M+D4dbZhDPlBkqTOb3J1io+M3EAyKinL1KgkSSQgMT/wKnRuJ6kXmOrrx5XE9zUYWWA6bTVrENJgACND6kak+mvQUx/9KtWrlwBB5E3OpBkCddoM7U98lCedhTdy5i8SyqoGwVRPeAB9aBtimZiZ0qTiXEMtsLPSNfShOHxkifWgRbEdkUMaljmzHm3hQoOt0kT6ClfgHEUQOrkLmKmTP3Z00BjUg/Ki/Nj58PaI+4xB+YmlCqcYBSpf43tQVDl11Cm4rnLnIhSQGnWDqDAH618wfE3Cs4IkntsTuR60PxOi21/pzH/dr+kUd4BjrVtU8ma4W601BUoBs3F/EXJYkz61wFrU73K2HxDK8BPxDofbtU78k4aQQIA6d/maMm5tTJYr7atSwB0B6/50rUuK8pWCPIiho/SkLiiEAIWzBSY9P+K4jVzDqW+WLVyzeS4CyqG1iYYL5iCOoCgmmTnrEhMMLcK4uvcydMqgoy3B6QWH+40Mwt/7NVDtmMABZEliF19RO3WDWr8H/hXhLRU3FuYlkEI19syqB0VBCgdYM1DdtZ7m8+K19zJ+R+QbmLYXLisuHnVo+P8ApTvPVthW0W+EDSAAgUKEAEKAIEewolfxViyPtLtpPTMPoAKGXOcMGg8rPc/0ofyJrm2baSOy/wC4yZOGgGYGg0gRXf8AJdBoKHLzgXOWzhLjH+pon8jV+7zILCBsTaVLjHyWlbMT6toIobSCGT4nd9Ew1s3bp0HTq1Zvx3jN3GXCziE+4v4aI8f4w+Jvy5OQaZegH96qKgGg1PbY/nSWyVoCR5X9TQ6/9lBLURmk+lFS1olbOWGy+Vj33iO+tfLeEckEWyyk69vqKG8S8zkg6TpG4oR7juL/AELqd3MKFJB6ftXzGY25cUIAqjuogt/q71MLpuKAxVSPvH7w9TUlhLchGuIPrH/dsK6yDMAvrqVcDwm2/lN5Vb3E16p+MuuFEJla43XcKP8AmvUynM20T2kR/wCZeL253E0BflU3oe+Si7i2sZz7mYUfnUnBbdo2UxnieV1kMxkpuCsfjDAjQTpUlziuIuHLZYorbs4l47qpEL/u19KazgmzPSb3H3QTxnlLAqvnw9pVHWCGM/1IQzH3qtwrkXBgi62GVQ2iW7jMxM/fZWbtoF9ST0pixV+1hrQe84B1yhjLuf1JJ67AUDwfMl68QXe2gP4EBJn+piRHsKUzN3eoDZAh2YZvYW0lsQERFEKAABH9O2tBsU+dJQHKdp0Md49aPLhgw7yNSdZ+tfF4bm0pXL6gsQwoCKVm6VkqCzAgBBuZ+8TsFHXrUFzKMxc6iST0nsOp19NaNcZRLTeGp8x+KN5P3f79qWuMkyFY+Ztf9K9vnRILO4hqVeoM4ZazXlzdWBM+pk/lNGcRiXxeIuLZBZScznoQDIHtMe8UIa94YuAlgXTLAjuD5vTQaDWtU/hPwy3bw2oHi3TnadwNlHyXX3JqjjZm+Mvqmv3mUcy2nQedSDQfA3jBr9B84ciW8VaaDBI7VhHFOBPhXNttx17jvT+PER2VOBsym13dW+BhB9Ox+RoFicOUYg9P809KLsJqaxhxc8rD2PUf8VoPGdjyhYK4iJNs9DaSPkoX9qisvl1GkdqIYvBzay65rRP/AGMf2afrQq21NRrlqw9gOYbimM5j60Uw3NNxDLGaT7ba1K1/Qe2s956flR8odx0v84SvrSvfxSlw+5mTNULeIYEFTBGoNT4TBvduBVUs7sAAN2JOw+dYz6gmaV/Da7cSy923ZRne6QLhEsqhUJVZ+7P5imy4mJuS167cIP3QdB7gaR70S5a5c/lMNasMASq+Yj8Z1aO4miyYUz1FeaVLEm5GyFjdxYscpA6xJ3k9qL4DlpJ0U9qLrhH6PljqYgetLnMPNbQbOHPmiGubT/p7CuKquzMKpjFkSzxrmK1hB4dgK16PcJ/c0qYGy91zeuEMQZYkiRHpM9qgW1rJVix37UXe7bt2s4tGWMETuOpEUktz0OpOSXNt1A15AZI11nXpUq21cbZj+9TG0redV8p/z60PvK8+Rip/pMGl9mos6+JZtYdsPmuEOqqJCgkBj7bH51TxDp5XT73pt6T6VJjDcCKjs7SZOY7dP70PwzEB0jNGoAMR36e1MAsXAYgaksSfhEGprVlcwzDy9x09/SqQxQ2ZWEfOroxsWmg236azmE/tREEQFIO4NxGHzOWLLHoenSvVb4fYS4fur/SdJ9jXqL1Supwx3uc/wy4wht3LNwsSrg21AmcwOaB01APzo7xDmdrWZEtqrZT5gZJboegUd96Rv4c8UOHv5iPsrhFq62XRc4bw9ekuPmAaP4wzfIPem5F9xnpeRlKEV8z2F4JdvObt1yznqTsOw6fIVWCG1i/5baXAUnoxWQB/SxMe8U48HtQO9JPNPEhexZuorWygTKSQSWtmQ0AaaAaa7UlCXJuTcQRuOuF4iyJB3FfU4yScokZgdR00396F3MX45D24yuM0nQLPcnbXSPlVpsPlGrhF6llAHySS7n1aB2FAFJjFB/4nPg27aqBluXSNNZ9SzwYA6/LSl7GfYs73Gl2BABALEH7wmconY7imJMUglbC55GXxGBBM7tlInTpSVxfA3Ld1vF3n4ujexqgUTUDO1LqccJsB71sNsW+p/wDNPnLuOezdJExShy9hQX8ZvhtGQB1aNB8t/pT7wvBSknQtrWlqOoPjgggiNh5lDW9tYrNuZLAxFwkimsYfKu9LPFsWLZNH6hYVK878gLiJj+DlCdK9gbECevSi/EMQHWar8Cs+JibVvoXBPsvmP6R86F29pMiQ2/EQ5x/hNu0PFygsR4ZEaEBYJPWdqzvF8KBY+Hr/AE9R/wD18q0/m+6Ps0H4ST7sf7Cs14jb1pXhklLMo9Zhl43qDjwq4TorT2ivlzhdwbqR/nfvT3yhxByPDKm512BK+oJ2+Z7U8cN5eW6v22HBI0HiDcAnWASDOh160052Bqel7eHIGYlw3gl282W2pc9Y2HuToBWtci8Bw+BIuOr38SRoVEW7Y7KTqSdixHtHVyTgFtQAqBQPuqNB7CrljhQX4AO9YzO34kxZydalM8y3XMJhR/uc/tV7C8Qv/Fes2rdsbtnaR7CIJ+dSY3G28OuZ5k7KNz79hQW5jXvBmusqoSAoGw3/AMmhLEdmDdfMrcwcwXL5yIDbsg69296F2MGE0gt22n2k0Vu4HKImRGh3/wDNQK5A0tq8feYsNvQf3pDAsdxBBJsz7YayNC122xP4Mwnsdx9KocZxatd8OAQNARoJ66UYOPuW7Re6lmI8oUHMT7zA+lDLKWmAZQ7FtfQelERrU07FCDUtuhIQmDqRuD7irHhWnAN11tN+FwZPtHQ1LivL9w5txr+sD8qHDh5dvEadNST0jWlgV3EnWhIceJcxlKroPSKG3bpGYqSG9h+s0VOEA82dfNtHX3qtiMO0+XLrsRFErb3EupO4OsYpH8rnI34uh9+xq3auqf8A7SgwdZAhvapLfCQUYsBm0iBpvXWHNu3o9rxB6SCD6dDREqepiow7nFy4AvlEOTrMAD2716iPgI8EFQI+f0jSvUMdwM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36" y="3812257"/>
            <a:ext cx="2606449" cy="29523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957" y="4383360"/>
            <a:ext cx="3212454" cy="20840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717032"/>
            <a:ext cx="2583287" cy="29523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srgbClr val="000000"/>
                </a:solidFill>
              </a:rPr>
              <a:t>Рудакова Лідія Володимирівна, Новотроїцька ЗШ №4</a:t>
            </a: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91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332656"/>
            <a:ext cx="7211144" cy="850106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uk-UA" dirty="0" smtClean="0"/>
              <a:t>Розподіли на дві групи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4042792" cy="1252736"/>
          </a:xfrm>
        </p:spPr>
        <p:txBody>
          <a:bodyPr/>
          <a:lstStyle/>
          <a:p>
            <a:r>
              <a:rPr lang="uk-UA" dirty="0" smtClean="0"/>
              <a:t>Прямокутники</a:t>
            </a:r>
          </a:p>
          <a:p>
            <a:r>
              <a:rPr lang="uk-UA" dirty="0" smtClean="0"/>
              <a:t>Не прямокутники</a:t>
            </a:r>
          </a:p>
          <a:p>
            <a:endParaRPr lang="ru-RU" dirty="0"/>
          </a:p>
        </p:txBody>
      </p:sp>
      <p:sp>
        <p:nvSpPr>
          <p:cNvPr id="4" name="Прямоугольный треугольник 3"/>
          <p:cNvSpPr/>
          <p:nvPr/>
        </p:nvSpPr>
        <p:spPr>
          <a:xfrm>
            <a:off x="1151620" y="4767597"/>
            <a:ext cx="2232248" cy="1728192"/>
          </a:xfrm>
          <a:prstGeom prst="rtTriangl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Блок-схема: данные 4"/>
          <p:cNvSpPr/>
          <p:nvPr/>
        </p:nvSpPr>
        <p:spPr>
          <a:xfrm>
            <a:off x="5292080" y="1700808"/>
            <a:ext cx="2160240" cy="1728192"/>
          </a:xfrm>
          <a:prstGeom prst="flowChartInputOutp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4572000" y="4767597"/>
            <a:ext cx="1944216" cy="1800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915816" y="3257128"/>
            <a:ext cx="1584176" cy="151216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876256" y="3897052"/>
            <a:ext cx="1656184" cy="2628292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ятиугольник 8"/>
          <p:cNvSpPr/>
          <p:nvPr/>
        </p:nvSpPr>
        <p:spPr>
          <a:xfrm>
            <a:off x="323528" y="2996952"/>
            <a:ext cx="1944216" cy="1296144"/>
          </a:xfrm>
          <a:prstGeom prst="homePlat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srgbClr val="000000"/>
                </a:solidFill>
              </a:rPr>
              <a:t>Рудакова Лідія Володимирівна, Новотроїцька ЗШ №4</a:t>
            </a: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758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uk-UA" dirty="0" smtClean="0"/>
              <a:t>Самостійна робота. Задача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404864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/>
              <a:t>    </a:t>
            </a:r>
            <a:r>
              <a:rPr lang="uk-UA" i="1" dirty="0" smtClean="0"/>
              <a:t>2 столяри відремонтували за 5 днів 80 столів. Щодня кожний з них ремонтував однакову кількість столів. Скільки столів ремонтував один столяр за один день?</a:t>
            </a:r>
            <a:endParaRPr lang="ru-RU" i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221088"/>
            <a:ext cx="3043781" cy="22798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789040"/>
            <a:ext cx="3156166" cy="2376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srgbClr val="000000"/>
                </a:solidFill>
              </a:rPr>
              <a:t>Рудакова Лідія Володимирівна, Новотроїцька ЗШ №4</a:t>
            </a: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547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471</Words>
  <Application>Microsoft Office PowerPoint</Application>
  <PresentationFormat>Экран (4:3)</PresentationFormat>
  <Paragraphs>76</Paragraphs>
  <Slides>13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Оформление по умолчанию</vt:lpstr>
      <vt:lpstr>Читання й запис чотирицифрових чисел  у межах 2000.  Утворення другої тисячі.  Лічба тисячами до 10000. </vt:lpstr>
      <vt:lpstr>Математичний диктант</vt:lpstr>
      <vt:lpstr>Довжина прямокутника- 8 см, ширина- на 2 см коротша. Знайдіть площу прямокутника</vt:lpstr>
      <vt:lpstr>Знайдіть добуток чисел 32 і 3</vt:lpstr>
      <vt:lpstr>Прочитай числа:</vt:lpstr>
      <vt:lpstr>Виконай усно:</vt:lpstr>
      <vt:lpstr> Розв´яжи задачу </vt:lpstr>
      <vt:lpstr>Розподіли на дві групи</vt:lpstr>
      <vt:lpstr>Самостійна робота. Задача</vt:lpstr>
      <vt:lpstr>Перевіряємо</vt:lpstr>
      <vt:lpstr>Підсумок уроку</vt:lpstr>
      <vt:lpstr> Молодці! </vt:lpstr>
      <vt:lpstr>В презентації використано ресурси інтернету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МАТЕМАТИЧНИЙ ДИКТАНТ</dc:title>
  <cp:lastModifiedBy>Lidija</cp:lastModifiedBy>
  <cp:revision>13</cp:revision>
  <dcterms:modified xsi:type="dcterms:W3CDTF">2012-09-22T17:34:15Z</dcterms:modified>
</cp:coreProperties>
</file>