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59" r:id="rId6"/>
    <p:sldId id="260" r:id="rId7"/>
    <p:sldId id="258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10" Type="http://schemas.microsoft.com/office/2007/relationships/hdphoto" Target="../media/hdphoto9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slide" Target="slide2.xml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920880" cy="18722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Короткі історичні відомості </a:t>
            </a:r>
            <a:b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(від абака до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нетбука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3356992"/>
            <a:ext cx="2960875" cy="170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423275" cy="8953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</a:rPr>
              <a:t>Рудакова Л.В., </a:t>
            </a:r>
            <a:r>
              <a:rPr lang="ru-RU" sz="2400" dirty="0" err="1" smtClean="0">
                <a:solidFill>
                  <a:srgbClr val="002060"/>
                </a:solidFill>
              </a:rPr>
              <a:t>вчителька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початкових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класів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ru-RU" sz="2400" dirty="0" err="1" smtClean="0">
                <a:solidFill>
                  <a:srgbClr val="002060"/>
                </a:solidFill>
              </a:rPr>
              <a:t>Новотро</a:t>
            </a:r>
            <a:r>
              <a:rPr lang="uk-UA" sz="2400" dirty="0" err="1" smtClean="0">
                <a:solidFill>
                  <a:srgbClr val="002060"/>
                </a:solidFill>
              </a:rPr>
              <a:t>їцької</a:t>
            </a:r>
            <a:r>
              <a:rPr lang="uk-UA" sz="2400" dirty="0" smtClean="0">
                <a:solidFill>
                  <a:srgbClr val="002060"/>
                </a:solidFill>
              </a:rPr>
              <a:t> ЗШ І-ІІІ ступенів № 4  Донецької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28611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solidFill>
                  <a:srgbClr val="FFFF00"/>
                </a:solidFill>
              </a:rPr>
              <a:t>Сприймання</a:t>
            </a:r>
            <a:r>
              <a:rPr lang="ru-RU" sz="3600" dirty="0">
                <a:solidFill>
                  <a:srgbClr val="FFFF00"/>
                </a:solidFill>
              </a:rPr>
              <a:t> та </a:t>
            </a:r>
            <a:r>
              <a:rPr lang="ru-RU" sz="3600" dirty="0" err="1">
                <a:solidFill>
                  <a:srgbClr val="FFFF00"/>
                </a:solidFill>
              </a:rPr>
              <a:t>усвідомлення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інформації</a:t>
            </a:r>
            <a:r>
              <a:rPr lang="ru-RU" sz="3600" dirty="0">
                <a:solidFill>
                  <a:srgbClr val="FFFF00"/>
                </a:solidFill>
              </a:rPr>
              <a:t> про </a:t>
            </a:r>
            <a:r>
              <a:rPr lang="ru-RU" sz="3600" dirty="0" err="1">
                <a:solidFill>
                  <a:srgbClr val="FFFF00"/>
                </a:solidFill>
              </a:rPr>
              <a:t>старовинні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обчислювальні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прилади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lvl="1"/>
            <a:r>
              <a:rPr lang="ru-RU" dirty="0" smtClean="0"/>
              <a:t>     А </a:t>
            </a:r>
            <a:r>
              <a:rPr lang="ru-RU" dirty="0"/>
              <a:t>зараз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дізнаєтесь</a:t>
            </a:r>
            <a:r>
              <a:rPr lang="ru-RU" dirty="0" smtClean="0"/>
              <a:t>,  як </a:t>
            </a:r>
            <a:r>
              <a:rPr lang="ru-RU" dirty="0" err="1"/>
              <a:t>рахували</a:t>
            </a:r>
            <a:r>
              <a:rPr lang="ru-RU" dirty="0"/>
              <a:t> люди </a:t>
            </a:r>
            <a:r>
              <a:rPr lang="ru-RU" dirty="0" smtClean="0"/>
              <a:t>       в </a:t>
            </a:r>
            <a:r>
              <a:rPr lang="ru-RU" dirty="0" err="1"/>
              <a:t>давнину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113460" cy="22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6685" y="2755603"/>
            <a:ext cx="21336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3" y="2755603"/>
            <a:ext cx="28384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97944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28" y="4653956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14787"/>
            <a:ext cx="1698036" cy="133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</a:t>
            </a:r>
            <a:r>
              <a:rPr lang="ru-RU" dirty="0" err="1" smtClean="0">
                <a:solidFill>
                  <a:srgbClr val="FFFF00"/>
                </a:solidFill>
              </a:rPr>
              <a:t>Підсумок</a:t>
            </a:r>
            <a:r>
              <a:rPr lang="ru-RU" dirty="0" smtClean="0">
                <a:solidFill>
                  <a:srgbClr val="FFFF00"/>
                </a:solidFill>
              </a:rPr>
              <a:t> 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9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 </a:t>
            </a:r>
            <a:r>
              <a:rPr lang="ru-RU" dirty="0"/>
              <a:t>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й </a:t>
            </a:r>
            <a:r>
              <a:rPr lang="ru-RU" dirty="0" err="1" smtClean="0"/>
              <a:t>зараховані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загін</a:t>
            </a:r>
            <a:r>
              <a:rPr lang="ru-RU" dirty="0"/>
              <a:t> </a:t>
            </a:r>
            <a:r>
              <a:rPr lang="ru-RU" dirty="0" err="1"/>
              <a:t>юних</a:t>
            </a:r>
            <a:r>
              <a:rPr lang="ru-RU" dirty="0"/>
              <a:t> </a:t>
            </a:r>
            <a:r>
              <a:rPr lang="ru-RU" dirty="0" err="1"/>
              <a:t>космонавтів</a:t>
            </a:r>
            <a:r>
              <a:rPr lang="ru-RU" dirty="0"/>
              <a:t>, але й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найцінніший</a:t>
            </a:r>
            <a:r>
              <a:rPr lang="ru-RU" dirty="0"/>
              <a:t> скарб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Який</a:t>
            </a:r>
            <a:r>
              <a:rPr lang="ru-RU" dirty="0"/>
              <a:t> - </a:t>
            </a:r>
            <a:r>
              <a:rPr lang="ru-RU" dirty="0" err="1"/>
              <a:t>відгадайте</a:t>
            </a:r>
            <a:r>
              <a:rPr lang="ru-RU" dirty="0"/>
              <a:t>, </a:t>
            </a:r>
            <a:r>
              <a:rPr lang="ru-RU" dirty="0" err="1"/>
              <a:t>розставте</a:t>
            </a:r>
            <a:r>
              <a:rPr lang="ru-RU" dirty="0"/>
              <a:t> числа по порядку.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	Я	Н	Н	Н	З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3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	6	 2	 5	 4	1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098404" cy="15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5373216"/>
            <a:ext cx="3944991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Молодці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236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ида\фони\5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" y="0"/>
            <a:ext cx="9144181" cy="68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9228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3200" b="1" dirty="0" smtClean="0"/>
              <a:t>В </a:t>
            </a:r>
            <a:r>
              <a:rPr lang="uk-UA" sz="3200" b="1" dirty="0" err="1" smtClean="0"/>
              <a:t>презентаціі</a:t>
            </a: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>використано слайди:</a:t>
            </a:r>
            <a:br>
              <a:rPr lang="uk-UA" sz="3200" b="1" dirty="0" smtClean="0"/>
            </a:b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717" y="2852936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Галкина Инна Анатольевна, учитель начальных классов</a:t>
            </a:r>
          </a:p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МОУ «</a:t>
            </a:r>
            <a:r>
              <a:rPr lang="ru-RU" sz="2400" b="1" i="1" dirty="0" err="1">
                <a:solidFill>
                  <a:srgbClr val="000066"/>
                </a:solidFill>
              </a:rPr>
              <a:t>Водоватовская</a:t>
            </a:r>
            <a:r>
              <a:rPr lang="ru-RU" sz="2400" b="1" i="1" dirty="0">
                <a:solidFill>
                  <a:srgbClr val="000066"/>
                </a:solidFill>
              </a:rPr>
              <a:t> СОШ» </a:t>
            </a:r>
            <a:r>
              <a:rPr lang="ru-RU" sz="2400" b="1" i="1" dirty="0" err="1">
                <a:solidFill>
                  <a:srgbClr val="000066"/>
                </a:solidFill>
              </a:rPr>
              <a:t>Арзамасского</a:t>
            </a:r>
            <a:r>
              <a:rPr lang="ru-RU" sz="2400" b="1" i="1" dirty="0">
                <a:solidFill>
                  <a:srgbClr val="000066"/>
                </a:solidFill>
              </a:rPr>
              <a:t> района, </a:t>
            </a:r>
          </a:p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Нижегородской </a:t>
            </a:r>
            <a:r>
              <a:rPr lang="ru-RU" sz="2400" b="1" i="1" dirty="0" smtClean="0">
                <a:solidFill>
                  <a:srgbClr val="000066"/>
                </a:solidFill>
              </a:rPr>
              <a:t>области - </a:t>
            </a:r>
          </a:p>
          <a:p>
            <a:pPr algn="ctr"/>
            <a:r>
              <a:rPr lang="ru-RU" sz="2400" b="1" i="1" dirty="0" err="1" smtClean="0">
                <a:solidFill>
                  <a:srgbClr val="FFFF00"/>
                </a:solidFill>
              </a:rPr>
              <a:t>Физминутка</a:t>
            </a:r>
            <a:r>
              <a:rPr lang="ru-RU" sz="2400" b="1" i="1" dirty="0" smtClean="0">
                <a:solidFill>
                  <a:srgbClr val="FFFF00"/>
                </a:solidFill>
              </a:rPr>
              <a:t> для глаз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1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1728192"/>
          </a:xfrm>
        </p:spPr>
        <p:txBody>
          <a:bodyPr/>
          <a:lstStyle/>
          <a:p>
            <a:pPr marL="400050" lvl="1" indent="0" algn="ctr">
              <a:buNone/>
            </a:pPr>
            <a:r>
              <a:rPr lang="ru-RU" sz="3600" b="1" dirty="0" err="1">
                <a:solidFill>
                  <a:srgbClr val="FFFF00"/>
                </a:solidFill>
              </a:rPr>
              <a:t>Пролунав</a:t>
            </a:r>
            <a:r>
              <a:rPr lang="ru-RU" sz="3600" b="1" dirty="0">
                <a:solidFill>
                  <a:srgbClr val="FFFF00"/>
                </a:solidFill>
              </a:rPr>
              <a:t> наш веселий </a:t>
            </a:r>
            <a:r>
              <a:rPr lang="ru-RU" sz="3600" b="1" dirty="0" err="1">
                <a:solidFill>
                  <a:srgbClr val="FFFF00"/>
                </a:solidFill>
              </a:rPr>
              <a:t>дзвінок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  <a:p>
            <a:pPr marL="400050" lvl="1" indent="0" algn="ctr">
              <a:buNone/>
            </a:pPr>
            <a:r>
              <a:rPr lang="ru-RU" sz="3600" b="1" dirty="0" err="1">
                <a:solidFill>
                  <a:srgbClr val="FFFF00"/>
                </a:solidFill>
              </a:rPr>
              <a:t>Діти</a:t>
            </a:r>
            <a:r>
              <a:rPr lang="ru-RU" sz="3600" b="1" dirty="0">
                <a:solidFill>
                  <a:srgbClr val="FFFF00"/>
                </a:solidFill>
              </a:rPr>
              <a:t>, у нас - </a:t>
            </a:r>
            <a:r>
              <a:rPr lang="ru-RU" sz="3600" b="1" dirty="0" err="1">
                <a:solidFill>
                  <a:srgbClr val="FFFF00"/>
                </a:solidFill>
              </a:rPr>
              <a:t>незвичайний</a:t>
            </a:r>
            <a:r>
              <a:rPr lang="ru-RU" sz="3600" b="1" dirty="0">
                <a:solidFill>
                  <a:srgbClr val="FFFF00"/>
                </a:solidFill>
              </a:rPr>
              <a:t> урок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</a:p>
          <a:p>
            <a:pPr marL="400050" lvl="1" indent="0" algn="ctr">
              <a:buNone/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675731" cy="200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660" y="2276872"/>
            <a:ext cx="52924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</a:t>
            </a:r>
            <a:r>
              <a:rPr lang="ru-RU" sz="2800" dirty="0" err="1"/>
              <a:t>уроці</a:t>
            </a:r>
            <a:r>
              <a:rPr lang="ru-RU" sz="2800" dirty="0"/>
              <a:t> вас </a:t>
            </a:r>
            <a:r>
              <a:rPr lang="ru-RU" sz="2800" dirty="0" err="1"/>
              <a:t>чекають</a:t>
            </a:r>
            <a:r>
              <a:rPr lang="ru-RU" sz="2800" dirty="0"/>
              <a:t> </a:t>
            </a:r>
            <a:r>
              <a:rPr lang="ru-RU" sz="2800" dirty="0" err="1"/>
              <a:t>випробування</a:t>
            </a:r>
            <a:r>
              <a:rPr lang="ru-RU" sz="2800" dirty="0"/>
              <a:t>,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/>
              <a:t>готові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до них? Для </a:t>
            </a:r>
            <a:r>
              <a:rPr lang="ru-RU" sz="2800" dirty="0" err="1"/>
              <a:t>цього</a:t>
            </a:r>
            <a:r>
              <a:rPr lang="ru-RU" sz="2800" dirty="0"/>
              <a:t> вам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об’єднатися</a:t>
            </a:r>
            <a:r>
              <a:rPr lang="ru-RU" sz="2800" dirty="0"/>
              <a:t>  в </a:t>
            </a:r>
            <a:r>
              <a:rPr lang="ru-RU" sz="2800" dirty="0" err="1"/>
              <a:t>команди</a:t>
            </a:r>
            <a:r>
              <a:rPr lang="ru-RU" sz="2800" dirty="0"/>
              <a:t>. За </a:t>
            </a:r>
            <a:r>
              <a:rPr lang="ru-RU" sz="2800" dirty="0" err="1"/>
              <a:t>правильну</a:t>
            </a:r>
            <a:r>
              <a:rPr lang="ru-RU" sz="2800" dirty="0"/>
              <a:t> </a:t>
            </a:r>
            <a:r>
              <a:rPr lang="ru-RU" sz="2800" dirty="0" err="1"/>
              <a:t>відповідь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будете </a:t>
            </a:r>
            <a:r>
              <a:rPr lang="ru-RU" sz="2800" dirty="0" err="1" smtClean="0"/>
              <a:t>отримувати</a:t>
            </a:r>
            <a:r>
              <a:rPr lang="ru-RU" sz="2800" dirty="0" smtClean="0"/>
              <a:t> </a:t>
            </a:r>
            <a:r>
              <a:rPr lang="ru-RU" sz="2800" dirty="0" err="1"/>
              <a:t>зірочку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Та </a:t>
            </a:r>
            <a:r>
              <a:rPr lang="ru-RU" sz="2800" dirty="0"/>
              <a:t>команда, яка </a:t>
            </a:r>
            <a:r>
              <a:rPr lang="ru-RU" sz="2800" dirty="0" err="1"/>
              <a:t>набере</a:t>
            </a:r>
            <a:r>
              <a:rPr lang="ru-RU" sz="2800" dirty="0"/>
              <a:t> за урок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п’яти</a:t>
            </a:r>
            <a:r>
              <a:rPr lang="ru-RU" sz="2800" dirty="0"/>
              <a:t>  </a:t>
            </a:r>
            <a:r>
              <a:rPr lang="ru-RU" sz="2800" dirty="0" err="1"/>
              <a:t>зірок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переможниця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23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5589240"/>
            <a:ext cx="2160240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малина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5589240"/>
            <a:ext cx="2160240" cy="5760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проверка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5589240"/>
            <a:ext cx="2304256" cy="6381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61" y="1153294"/>
            <a:ext cx="5074121" cy="50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2" y="548680"/>
            <a:ext cx="190949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 = Л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0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Завдання</a:t>
            </a:r>
            <a:r>
              <a:rPr lang="ru-RU" dirty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допитливих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Встанови</a:t>
            </a:r>
            <a:r>
              <a:rPr lang="ru-RU" dirty="0" smtClean="0"/>
              <a:t> </a:t>
            </a:r>
            <a:r>
              <a:rPr lang="ru-RU" dirty="0" err="1"/>
              <a:t>логічну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. </a:t>
            </a:r>
            <a:r>
              <a:rPr lang="ru-RU" dirty="0" err="1"/>
              <a:t>Продовж</a:t>
            </a:r>
            <a:r>
              <a:rPr lang="ru-RU" dirty="0"/>
              <a:t> ряд до </a:t>
            </a:r>
            <a:r>
              <a:rPr lang="ru-RU" dirty="0" err="1"/>
              <a:t>шостого</a:t>
            </a:r>
            <a:r>
              <a:rPr lang="ru-RU" dirty="0"/>
              <a:t> члена: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3</a:t>
            </a:r>
            <a:r>
              <a:rPr lang="ru-RU" dirty="0">
                <a:solidFill>
                  <a:srgbClr val="FF0000"/>
                </a:solidFill>
              </a:rPr>
              <a:t>; 6; 9; …	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	</a:t>
            </a:r>
            <a:r>
              <a:rPr lang="ru-RU" dirty="0" smtClean="0">
                <a:solidFill>
                  <a:srgbClr val="FF0000"/>
                </a:solidFill>
              </a:rPr>
              <a:t>            1</a:t>
            </a:r>
            <a:r>
              <a:rPr lang="ru-RU" dirty="0">
                <a:solidFill>
                  <a:srgbClr val="FF0000"/>
                </a:solidFill>
              </a:rPr>
              <a:t>; 3; 5; …	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	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10</a:t>
            </a:r>
            <a:r>
              <a:rPr lang="ru-RU" dirty="0">
                <a:solidFill>
                  <a:srgbClr val="FF0000"/>
                </a:solidFill>
              </a:rPr>
              <a:t>; 5; 10; …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9526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Переставте</a:t>
            </a:r>
            <a:r>
              <a:rPr lang="ru-RU" dirty="0" smtClean="0">
                <a:solidFill>
                  <a:srgbClr val="FFFF00"/>
                </a:solidFill>
              </a:rPr>
              <a:t> два </a:t>
            </a:r>
            <a:r>
              <a:rPr lang="ru-RU" dirty="0" err="1" smtClean="0">
                <a:solidFill>
                  <a:srgbClr val="FFFF00"/>
                </a:solidFill>
              </a:rPr>
              <a:t>сірника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щоб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вийшло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пʼять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однакових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квадратів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16788" r="7092" b="13767"/>
          <a:stretch/>
        </p:blipFill>
        <p:spPr bwMode="auto">
          <a:xfrm>
            <a:off x="395536" y="1988840"/>
            <a:ext cx="4104370" cy="270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14" y="3717032"/>
            <a:ext cx="3947458" cy="27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Мозкова</a:t>
            </a:r>
            <a:r>
              <a:rPr lang="ru-RU" dirty="0">
                <a:solidFill>
                  <a:srgbClr val="FFFF00"/>
                </a:solidFill>
              </a:rPr>
              <a:t> атака (</a:t>
            </a:r>
            <a:r>
              <a:rPr lang="ru-RU" dirty="0" err="1">
                <a:solidFill>
                  <a:srgbClr val="FFFF00"/>
                </a:solidFill>
              </a:rPr>
              <a:t>усний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рахунок</a:t>
            </a:r>
            <a:r>
              <a:rPr lang="ru-RU" dirty="0">
                <a:solidFill>
                  <a:srgbClr val="FFFF00"/>
                </a:solidFill>
              </a:rPr>
              <a:t>).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err="1" smtClean="0"/>
              <a:t>Використовуючи</a:t>
            </a:r>
            <a:r>
              <a:rPr lang="ru-RU" i="1" dirty="0" smtClean="0"/>
              <a:t> </a:t>
            </a:r>
            <a:r>
              <a:rPr lang="ru-RU" i="1" dirty="0" err="1"/>
              <a:t>написані</a:t>
            </a:r>
            <a:r>
              <a:rPr lang="ru-RU" i="1" dirty="0"/>
              <a:t> слова, прочитай і </a:t>
            </a:r>
            <a:r>
              <a:rPr lang="ru-RU" i="1" dirty="0" err="1"/>
              <a:t>розв'яжи</a:t>
            </a:r>
            <a:r>
              <a:rPr lang="ru-RU" i="1" dirty="0"/>
              <a:t> </a:t>
            </a:r>
            <a:r>
              <a:rPr lang="ru-RU" i="1" dirty="0" err="1"/>
              <a:t>приклади</a:t>
            </a:r>
            <a:r>
              <a:rPr lang="ru-RU" i="1" dirty="0"/>
              <a:t>: </a:t>
            </a:r>
            <a:endParaRPr lang="ru-RU" i="1" dirty="0" smtClean="0"/>
          </a:p>
          <a:p>
            <a:pPr marL="0" indent="0" algn="ctr">
              <a:buNone/>
            </a:pPr>
            <a:endParaRPr lang="ru-RU" i="1" dirty="0"/>
          </a:p>
          <a:p>
            <a:r>
              <a:rPr lang="ru-RU" dirty="0">
                <a:solidFill>
                  <a:srgbClr val="FF0000"/>
                </a:solidFill>
              </a:rPr>
              <a:t></a:t>
            </a: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Сума 40 + 30	</a:t>
            </a:r>
          </a:p>
          <a:p>
            <a:r>
              <a:rPr lang="ru-RU" dirty="0">
                <a:solidFill>
                  <a:srgbClr val="FF0000"/>
                </a:solidFill>
              </a:rPr>
              <a:t>	</a:t>
            </a:r>
            <a:r>
              <a:rPr lang="ru-RU" dirty="0" err="1">
                <a:solidFill>
                  <a:srgbClr val="FF0000"/>
                </a:solidFill>
              </a:rPr>
              <a:t>Різниця</a:t>
            </a:r>
            <a:r>
              <a:rPr lang="ru-RU" dirty="0">
                <a:solidFill>
                  <a:srgbClr val="FF0000"/>
                </a:solidFill>
              </a:rPr>
              <a:t> 80-50	</a:t>
            </a:r>
          </a:p>
          <a:p>
            <a:r>
              <a:rPr lang="ru-RU" dirty="0">
                <a:solidFill>
                  <a:srgbClr val="FF0000"/>
                </a:solidFill>
              </a:rPr>
              <a:t>	</a:t>
            </a:r>
            <a:r>
              <a:rPr lang="ru-RU" dirty="0" err="1">
                <a:solidFill>
                  <a:srgbClr val="FF0000"/>
                </a:solidFill>
              </a:rPr>
              <a:t>Збільшити</a:t>
            </a:r>
            <a:r>
              <a:rPr lang="ru-RU" dirty="0">
                <a:solidFill>
                  <a:srgbClr val="FF0000"/>
                </a:solidFill>
              </a:rPr>
              <a:t> на 43 + 5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1" r="58936"/>
          <a:stretch/>
        </p:blipFill>
        <p:spPr bwMode="auto">
          <a:xfrm flipH="1">
            <a:off x="6353174" y="2924944"/>
            <a:ext cx="1514476" cy="30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10" name="чебу2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11" name="AutoShape 5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  <p:bldLst>
      <p:bldP spid="154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Ознайомлення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змістом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комп’ютерної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частини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уроку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/>
              <a:t>час </a:t>
            </a:r>
            <a:r>
              <a:rPr lang="ru-RU" sz="2800" dirty="0" err="1"/>
              <a:t>роботи</a:t>
            </a:r>
            <a:r>
              <a:rPr lang="ru-RU" sz="2800" dirty="0"/>
              <a:t> на </a:t>
            </a:r>
            <a:r>
              <a:rPr lang="ru-RU" sz="2800" dirty="0" err="1" smtClean="0"/>
              <a:t>комп</a:t>
            </a:r>
            <a:r>
              <a:rPr lang="ru-RU" sz="2800" dirty="0" err="1" smtClean="0">
                <a:latin typeface="Calibri"/>
                <a:cs typeface="Calibri"/>
              </a:rPr>
              <a:t>ʼ</a:t>
            </a:r>
            <a:r>
              <a:rPr lang="ru-RU" sz="2800" dirty="0" err="1" smtClean="0"/>
              <a:t>ютері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/>
              <a:t>виконувати</a:t>
            </a:r>
            <a:r>
              <a:rPr lang="ru-RU" sz="2800" dirty="0"/>
              <a:t> </a:t>
            </a:r>
            <a:r>
              <a:rPr lang="ru-RU" sz="2800" dirty="0" err="1"/>
              <a:t>певні</a:t>
            </a:r>
            <a:r>
              <a:rPr lang="ru-RU" sz="2800" dirty="0"/>
              <a:t> правила з </a:t>
            </a:r>
            <a:r>
              <a:rPr lang="ru-RU" sz="2800" dirty="0" err="1"/>
              <a:t>техніки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                      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/>
              <a:t>же правил треба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</a:t>
            </a:r>
            <a:r>
              <a:rPr lang="ru-RU" sz="2800" dirty="0" err="1" smtClean="0"/>
              <a:t>дотримуватися</a:t>
            </a:r>
            <a:r>
              <a:rPr lang="ru-RU" sz="2800" dirty="0" smtClean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                                на </a:t>
            </a:r>
            <a:r>
              <a:rPr lang="ru-RU" sz="2800" dirty="0" err="1"/>
              <a:t>комп'ютері</a:t>
            </a:r>
            <a:r>
              <a:rPr lang="ru-RU" sz="2800" dirty="0"/>
              <a:t>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3" t="15525" r="8000"/>
          <a:stretch/>
        </p:blipFill>
        <p:spPr bwMode="auto">
          <a:xfrm>
            <a:off x="7844614" y="4077072"/>
            <a:ext cx="1163406" cy="24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9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Робота з </a:t>
            </a:r>
            <a:r>
              <a:rPr lang="ru-RU" b="1" dirty="0" err="1" smtClean="0">
                <a:solidFill>
                  <a:srgbClr val="FFFF00"/>
                </a:solidFill>
              </a:rPr>
              <a:t>комп’ютером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А </a:t>
            </a:r>
            <a:r>
              <a:rPr lang="ru-RU" dirty="0"/>
              <a:t>зараз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будете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посадкою</a:t>
            </a:r>
            <a:r>
              <a:rPr lang="ru-RU" dirty="0"/>
              <a:t> ракет,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з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237191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</a:rPr>
              <a:t>Релаксація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9424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Намалювати</a:t>
            </a:r>
            <a:r>
              <a:rPr lang="ru-RU" dirty="0" smtClean="0"/>
              <a:t> </a:t>
            </a:r>
            <a:r>
              <a:rPr lang="ru-RU" dirty="0" err="1"/>
              <a:t>очима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, нашу планету Земля (</a:t>
            </a:r>
            <a:r>
              <a:rPr lang="ru-RU" dirty="0" err="1"/>
              <a:t>кругові</a:t>
            </a:r>
            <a:r>
              <a:rPr lang="ru-RU" dirty="0"/>
              <a:t> </a:t>
            </a:r>
            <a:r>
              <a:rPr lang="ru-RU" dirty="0" err="1"/>
              <a:t>оберти</a:t>
            </a:r>
            <a:r>
              <a:rPr lang="ru-RU" dirty="0"/>
              <a:t> в одну </a:t>
            </a:r>
            <a:r>
              <a:rPr lang="ru-RU" dirty="0" smtClean="0"/>
              <a:t> сторону</a:t>
            </a:r>
            <a:r>
              <a:rPr lang="ru-RU" dirty="0"/>
              <a:t>) та </a:t>
            </a:r>
            <a:r>
              <a:rPr lang="ru-RU" dirty="0" err="1"/>
              <a:t>ще</a:t>
            </a:r>
            <a:r>
              <a:rPr lang="ru-RU" dirty="0"/>
              <a:t> 2-3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(</a:t>
            </a:r>
            <a:r>
              <a:rPr lang="ru-RU" dirty="0" err="1"/>
              <a:t>кругові</a:t>
            </a:r>
            <a:r>
              <a:rPr lang="ru-RU" dirty="0"/>
              <a:t> </a:t>
            </a:r>
            <a:r>
              <a:rPr lang="ru-RU" dirty="0" err="1"/>
              <a:t>оберти</a:t>
            </a:r>
            <a:r>
              <a:rPr lang="ru-RU" dirty="0"/>
              <a:t> в </a:t>
            </a:r>
            <a:r>
              <a:rPr lang="ru-RU" dirty="0" err="1"/>
              <a:t>іншу</a:t>
            </a:r>
            <a:r>
              <a:rPr lang="ru-RU" dirty="0"/>
              <a:t> сторону).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Малюємо</a:t>
            </a:r>
            <a:r>
              <a:rPr lang="ru-RU" dirty="0" smtClean="0"/>
              <a:t> </a:t>
            </a:r>
            <a:r>
              <a:rPr lang="ru-RU" dirty="0" err="1"/>
              <a:t>зірку</a:t>
            </a:r>
            <a:r>
              <a:rPr lang="ru-RU" dirty="0"/>
              <a:t> - 5 </a:t>
            </a:r>
            <a:r>
              <a:rPr lang="ru-RU" dirty="0" err="1"/>
              <a:t>разів</a:t>
            </a:r>
            <a:r>
              <a:rPr lang="ru-RU" dirty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Подивилися</a:t>
            </a:r>
            <a:r>
              <a:rPr lang="ru-RU" dirty="0" smtClean="0"/>
              <a:t> </a:t>
            </a:r>
            <a:r>
              <a:rPr lang="ru-RU" dirty="0"/>
              <a:t>далеко вперед, </a:t>
            </a:r>
            <a:r>
              <a:rPr lang="ru-RU" dirty="0" err="1"/>
              <a:t>може</a:t>
            </a:r>
            <a:r>
              <a:rPr lang="ru-RU" dirty="0"/>
              <a:t>, там </a:t>
            </a:r>
            <a:r>
              <a:rPr lang="ru-RU" dirty="0" err="1"/>
              <a:t>летить</a:t>
            </a:r>
            <a:r>
              <a:rPr lang="ru-RU" dirty="0"/>
              <a:t> </a:t>
            </a:r>
            <a:r>
              <a:rPr lang="ru-RU" dirty="0" err="1"/>
              <a:t>космічний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на </a:t>
            </a:r>
            <a:r>
              <a:rPr lang="ru-RU" dirty="0" err="1"/>
              <a:t>свого</a:t>
            </a:r>
            <a:r>
              <a:rPr lang="ru-RU" dirty="0"/>
              <a:t> носика - 5 </a:t>
            </a:r>
            <a:r>
              <a:rPr lang="ru-RU" dirty="0" err="1"/>
              <a:t>разів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0535">
            <a:off x="5870834" y="2127585"/>
            <a:ext cx="2541154" cy="254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317</Words>
  <Application>Microsoft Office PowerPoint</Application>
  <PresentationFormat>Экран (4:3)</PresentationFormat>
  <Paragraphs>48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Короткі історичні відомості  (від абака до нетбука)</vt:lpstr>
      <vt:lpstr>Презентация PowerPoint</vt:lpstr>
      <vt:lpstr>Презентация PowerPoint</vt:lpstr>
      <vt:lpstr>Завдання для допитливих</vt:lpstr>
      <vt:lpstr>Переставте два сірника, щоб вийшло пʼять однакових квадратів</vt:lpstr>
      <vt:lpstr>Мозкова атака (усний рахунок). </vt:lpstr>
      <vt:lpstr>Презентация PowerPoint</vt:lpstr>
      <vt:lpstr>Ознайомлення зі змістом комп’ютерної частини уроку</vt:lpstr>
      <vt:lpstr>Робота з комп’ютером</vt:lpstr>
      <vt:lpstr>Сприймання та усвідомлення інформації про старовинні обчислювальні прилади</vt:lpstr>
      <vt:lpstr>               Підсумок уроку</vt:lpstr>
      <vt:lpstr>В презентаціі  використано слайди: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10</cp:revision>
  <dcterms:modified xsi:type="dcterms:W3CDTF">2013-02-09T17:05:59Z</dcterms:modified>
</cp:coreProperties>
</file>