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3BED7-4B8E-4520-9059-F8ADDF8B083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190C-B00B-449C-AF05-4F9E22C5D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56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E90F-A026-4144-A4FF-F4F3993660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8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120A2-165D-472C-A848-335CB7E09D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28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F1E4-211A-409E-BD8E-1E8CB38FA3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71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C243D-34BF-4640-B957-13DA5C3E7E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01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1840-F51E-4FF1-9DF1-95B6521777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89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0DBB-EA02-4CC1-88D5-99D7E2B252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50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ED7E1-36D7-428C-BFC1-C6DB28DC51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AE6A-481F-485A-8B4D-94E4800EB9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1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F017-FC87-4F2F-946B-B2B17F2EC2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154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45CD-8EDF-4A2A-B417-D1F8BAEE9A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7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04B00-E00D-4B9F-8834-BD556BF376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44F10D-43D7-47F5-895D-377004EC2C5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83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6408712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Гра</a:t>
            </a:r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«В</a:t>
            </a:r>
            <a:r>
              <a:rPr lang="uk-UA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піймай слово»</a:t>
            </a:r>
            <a:endParaRPr lang="ru-RU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564904"/>
            <a:ext cx="6872808" cy="20657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Bookman Old Style"/>
              </a:rPr>
              <a:t>Здрастуй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68016" y="2717304"/>
            <a:ext cx="687280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вересень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0416" y="2869704"/>
            <a:ext cx="687280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Bookman Old Style"/>
              </a:rPr>
              <a:t>рідний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80925" y="2695310"/>
            <a:ext cx="8241507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барвиста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19200" y="2395293"/>
            <a:ext cx="784244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осінь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0925" y="2564904"/>
            <a:ext cx="8201856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Bookman Old Style"/>
              </a:rPr>
              <a:t>чудове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47192" y="2453624"/>
            <a:ext cx="7914456" cy="20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60675" y="2518965"/>
            <a:ext cx="7859216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знання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2442550"/>
            <a:ext cx="784244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дружба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91208" y="2370192"/>
            <a:ext cx="7931224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Bookman Old Style"/>
              </a:rPr>
              <a:t>щедрий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91208" y="2453624"/>
            <a:ext cx="7706816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Україна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60675" y="1910760"/>
            <a:ext cx="7834063" cy="25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держава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8568" y="2564904"/>
            <a:ext cx="8363272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Bookman Old Style"/>
              </a:rPr>
              <a:t>річниця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24160" y="2483585"/>
            <a:ext cx="850728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незалежність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08074" y="2564904"/>
            <a:ext cx="778720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Донеччина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08  - Облак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9008.5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12832" y="116632"/>
            <a:ext cx="609600" cy="609600"/>
          </a:xfrm>
          <a:prstGeom prst="rect">
            <a:avLst/>
          </a:prstGeom>
        </p:spPr>
      </p:pic>
      <p:sp>
        <p:nvSpPr>
          <p:cNvPr id="19" name="Rectangle 2"/>
          <p:cNvSpPr txBox="1">
            <a:spLocks/>
          </p:cNvSpPr>
          <p:nvPr/>
        </p:nvSpPr>
        <p:spPr bwMode="auto">
          <a:xfrm>
            <a:off x="2555776" y="5589240"/>
            <a:ext cx="6138962" cy="9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6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               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Підготувала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вчителька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початкових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клас</a:t>
            </a:r>
            <a:r>
              <a:rPr kumimoji="0" lang="uk-UA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ів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                           Новотроїцької ЗШ І-ІІІ ст. № 4</a:t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                                                Рудакова Л.В.                                                                             </a:t>
            </a: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53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 showWhenStopped="0">
                <p:cTn id="1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51" grpId="0" build="p"/>
      <p:bldP spid="2051" grpId="1" build="p"/>
      <p:bldP spid="5" grpId="0" build="p"/>
      <p:bldP spid="5" grpId="1" build="p"/>
      <p:bldP spid="6" grpId="0" build="p"/>
      <p:bldP spid="6" grpId="1" build="p"/>
      <p:bldP spid="7" grpId="0" build="p"/>
      <p:bldP spid="7" grpId="1" build="p"/>
      <p:bldP spid="8" grpId="0" build="p"/>
      <p:bldP spid="8" grpId="1" build="p"/>
      <p:bldP spid="9" grpId="0" build="p"/>
      <p:bldP spid="9" grpId="1" build="p"/>
      <p:bldP spid="10" grpId="0" build="p"/>
      <p:bldP spid="10" grpId="1" build="p"/>
      <p:bldP spid="11" grpId="0" build="p"/>
      <p:bldP spid="11" grpId="1" build="p"/>
      <p:bldP spid="12" grpId="0" build="p"/>
      <p:bldP spid="12" grpId="1" build="p"/>
      <p:bldP spid="13" grpId="0" build="p"/>
      <p:bldP spid="13" grpId="1" build="p"/>
      <p:bldP spid="14" grpId="0" build="p"/>
      <p:bldP spid="14" grpId="1" build="p"/>
      <p:bldP spid="15" grpId="0" build="p"/>
      <p:bldP spid="15" grpId="1" build="p"/>
      <p:bldP spid="16" grpId="0" build="p"/>
      <p:bldP spid="16" grpId="1" build="p"/>
      <p:bldP spid="17" grpId="0" build="p"/>
      <p:bldP spid="17" grpId="1" build="p"/>
      <p:bldP spid="18" grpId="0" build="p"/>
      <p:bldP spid="18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</Words>
  <Application>Microsoft Office PowerPoint</Application>
  <PresentationFormat>Экран (4:3)</PresentationFormat>
  <Paragraphs>17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Оформление по умолчанию</vt:lpstr>
      <vt:lpstr>Гра «Впіймай слово»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 «Впіймай слово»</dc:title>
  <cp:lastModifiedBy>El_solo</cp:lastModifiedBy>
  <cp:revision>8</cp:revision>
  <dcterms:modified xsi:type="dcterms:W3CDTF">2012-08-30T15:32:15Z</dcterms:modified>
</cp:coreProperties>
</file>