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1" r:id="rId3"/>
    <p:sldMasterId id="2147483733" r:id="rId4"/>
  </p:sldMasterIdLst>
  <p:sldIdLst>
    <p:sldId id="256" r:id="rId5"/>
    <p:sldId id="261" r:id="rId6"/>
    <p:sldId id="265" r:id="rId7"/>
    <p:sldId id="264" r:id="rId8"/>
    <p:sldId id="259" r:id="rId9"/>
    <p:sldId id="257" r:id="rId10"/>
    <p:sldId id="25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4668-BEB3-4DA2-92E1-765F12B2BDE7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6168-5F27-4265-8810-4A62984F8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22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1FA6-2089-44A6-BEB8-40D178FCB018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DD69-6BE0-41E1-98A8-3C9C31491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694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84B8-DBBB-4298-900C-B0AD4A08CFD6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232C-2F50-4409-8E4C-B17766143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631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E6B74-E9CB-497E-A9D9-005A8D78724B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8DE8-CC0F-4A0B-B3EA-A5F943887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2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4C21-4AB0-471B-B789-F83B18BEB81A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65AA-BC72-43AB-9DD6-AE645C2B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6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6DB3-01EB-421B-9460-099E7FD878BA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7E3D-C351-4FB9-A914-A599A8D80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27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A8D7-DE1A-4F2A-AA58-685A6C83B5B9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AD2E-94F9-45AD-8861-8AB1E8EE2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81CD-C86F-465A-B282-D7A82A940B1C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3810D-BD92-4AE0-8BFB-3608A8806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4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8E35-94DE-43D0-BC1A-6FD7811AF4B0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AAEFB-F8C2-4FA8-B5DB-52FDB62BD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30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4583-528C-4DCE-A18F-7BFFC69A9E1C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411E6-385A-4D9E-9725-30BBBDDA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81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9224C-BBA3-4F37-817D-9FC464013E94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7F0C-AC86-418C-8CF7-7CB896453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50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BEB4-A871-46B4-A874-59C82C5F9EDF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CF0E-758D-4B02-9C81-2D0686505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11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5E943E-13EA-4C8E-AC8C-BD8B868C7672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949423-87C7-4632-9F82-81C245B2A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45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98AC6E-6443-4679-9674-0DA53A85D57B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1DBE41-75E5-4177-82B0-C55B1335F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64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F08AE4-AA67-45F5-9CEB-F616300B5ADD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AD0BCD-7782-4710-854A-5C7FC9D4D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58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0B730D-3E11-4A5E-8D4B-5A4D2DC46ABC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F2840B-0B57-4AFF-B4CA-E308C0C27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1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EBF1BB-D6EF-432E-8C4A-A190C98153A7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0D0EEA-0447-471C-9692-ED20B61A4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0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3B3CCD-1D07-425E-87F7-45DABE641226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6E0CF6-E963-48FD-A6A3-CB731C930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80456B-53B0-45E8-950F-01EE2A4CE7ED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68C785-92E7-4623-8A3C-D20EE6723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28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EAB491-8B10-4A60-B1B3-36F59C1A099F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A813E1-FAA0-45A3-95D7-3D397B7FC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33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131F35-3B09-43A1-AC68-0A6151CE7AEF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1FDBCF-5FF8-4FE7-B51E-D0C311ED8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11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2C2818-675C-41EA-ABDF-DF9FC127EC0B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BB3622-1824-4AD7-9738-74E39EBA5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696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7195E8-F6E0-46FB-9A5F-B8E536F83B75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6D1ADD-BAA5-4D33-9C64-2B936E19B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81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9E90F-A026-4144-A4FF-F4F3993660A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4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120A2-165D-472C-A848-335CB7E09D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26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7F1E4-211A-409E-BD8E-1E8CB38FA3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24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C243D-34BF-4640-B957-13DA5C3E7E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28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11840-F51E-4FF1-9DF1-95B6521777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0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C0DBB-EA02-4CC1-88D5-99D7E2B252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54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ED7E1-36D7-428C-BFC1-C6DB28DC51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49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8AE6A-481F-485A-8B4D-94E4800EB9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2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0F017-FC87-4F2F-946B-B2B17F2EC2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18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145CD-8EDF-4A2A-B417-D1F8BAEE9A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00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04B00-E00D-4B9F-8834-BD556BF376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EEFDB63-2FBD-4465-AAD3-EB6D176CB863}" type="datetime1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FC76ACC-6DB4-48B0-8220-162D787A4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2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47D9D-545D-4AB1-AE17-B3D571840F4A}" type="datetime1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Рудакова Л.В. Новотроїцька ЗШ І-ІІІ ступенів № 4 Донецька обл.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371F6C-168B-455D-8A4E-1F6E06D44B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7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44F10D-43D7-47F5-895D-377004EC2C5A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2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5.xml"/><Relationship Id="rId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16632"/>
            <a:ext cx="5832648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Презентація-захист</a:t>
            </a:r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056784" cy="194421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AcademyCTT" pitchFamily="2" charset="0"/>
              </a:rPr>
              <a:t>Тема.</a:t>
            </a:r>
            <a:r>
              <a:rPr lang="uk-UA" sz="4000" b="1" dirty="0" smtClean="0">
                <a:solidFill>
                  <a:srgbClr val="FF0000"/>
                </a:solidFill>
                <a:latin typeface="AcademyCTT" pitchFamily="2" charset="0"/>
              </a:rPr>
              <a:t>   </a:t>
            </a:r>
            <a:r>
              <a:rPr lang="uk-UA" sz="4000" b="1" i="0" dirty="0" smtClean="0">
                <a:solidFill>
                  <a:srgbClr val="002060"/>
                </a:solidFill>
                <a:latin typeface="AcademyCTT" pitchFamily="2" charset="0"/>
              </a:rPr>
              <a:t>Поняття про повідомлення, інформацію та інформаційні процеси.     </a:t>
            </a:r>
            <a:r>
              <a:rPr lang="uk-UA" sz="3600" b="1" i="0" dirty="0" smtClean="0">
                <a:solidFill>
                  <a:srgbClr val="002060"/>
                </a:solidFill>
                <a:latin typeface="AcademyCTT" pitchFamily="2" charset="0"/>
              </a:rPr>
              <a:t>(5год.)</a:t>
            </a:r>
            <a:endParaRPr lang="ru-RU" sz="3600" b="1" i="0" dirty="0">
              <a:solidFill>
                <a:srgbClr val="002060"/>
              </a:solidFill>
              <a:latin typeface="AcademyCTT" pitchFamily="2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051720" y="5517231"/>
            <a:ext cx="5688632" cy="86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Рудакова </a:t>
            </a:r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Л.В</a:t>
            </a:r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., учитель початкових класів </a:t>
            </a:r>
            <a:endParaRPr lang="uk-UA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Новотроїцької </a:t>
            </a:r>
            <a:r>
              <a:rPr lang="uk-UA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ЗОШ І-ІІІ ступенів № 4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4" descr="data:image/jpeg;base64,/9j/4AAQSkZJRgABAQAAAQABAAD/2wCEAAkGBhQQERQUERQWFRUWFhYWGBgVFRQUGBgUGBUVFRUUFBQYHiYeFxkjGRQVHy8gIycpLCwsFx4xNTAqNSYrLCkBCQoKDgwOFw8PGjUlHyUuKiksLCosMCksKSwpKiwsLCwsLCopLCwsKSkpLiwsKSksKSkpKSksLCwsKSwsLCwsLP/AABEIAOEA4QMBIgACEQEDEQH/xAAcAAEAAgIDAQAAAAAAAAAAAAAABgcDBQIECAH/xABNEAABAwICBQcIBAoJBAMAAAABAAIDBBESIQUGBzFREyJBYXGRoTJicoGSscHRFEJSsggjJGOCorPC4fAWFzREU3ODk9IVM0PDJVSj/8QAGgEBAAMBAQEAAAAAAAAAAAAAAAEDBAIFBv/EACsRAQACAgEDAgUDBQAAAAAAAAABAgMRBBIhMQUyEyJBUYFCcZEGM2Ghsf/aAAwDAQACEQMRAD8AvFERAREQEREBERAREQEREBERAREQEREBERAREQEREBERAREQEREBERAREQEREBERAREQEREBERAREQEREBERAREQEREBERAREQEREBERAREQEREBERAREQEREBEWKoqmRtxPc1rR0uIaO8oMqKHaX2pUcFwxxmd+bHN9t1h3XUH0xtfqpbiBrYW8QMbvadl3BTqRclTVMjaXSOaxo6XODR3lRHTG1eiguGOdM7hGOb63usO66pav0jNUOxTSueeLnF3dfIeoLplo7e3NT0ic6a23VRa7kIoouBOKR1r8TYeCibtetKzEyMnqLDI8njLAd9rAYQVpa481389KsHY3JaKoH5xniw/JdVrEzpDSf1oaSgYw/Sy5xxYmPhZdljYXLmC9xnkt5qxtX0lVSGNrqMkNLvx/4kGxAsHBwGLPd1FWBJgdvwntsfeulNoOnfmYIiePJsv3gK+2GJ8I208G1qtayeSSiikZTvLJXRVAaA4EA2viLhmMxcKdata7UukABBK0yYA90YJxM8kOBuBeznAXUOm1LoyCPo7ADvw4m9nkkLQbLKdsGnaqNgwsEczWjM2AkiIGefQqcmPpjadruREVSRERAREQEREBdaumLG3H2mj1Fwv4Lsrp6WbeJ/UL92aDq6Z09FRsD53FrS7CCGudnYno6gVqBtKof8Z3+1L/AMVi2k0/KUBI+q+N3ecP76qmHRb3eS0m3UvY4fCxZ8c2tMxO9MWfkWx36Yhbo2j0P+Of9qb/AILl/WNQ/wCP/wDnN/wVUQ6De7ot6QcFudG6pAg8obk7rZWV1/TuPX9cq68nLbxVYLdoVEf7wPYlH7q5jXyiP95Z6w8fuqt6jUx7TzXAjryPYuhDoF7mkjyh9TpSPTePaNxcnk5Y7TVbQ14oz/eY/H5LK3XGkO6pi9oD3qk3xFpsRYjeCstJRuldhaL8eocSrJ9IxxG+txHOtvWlzTay0z2kCqjbfpbIwEdl7+5RjSWrej6g4pKx8jvOq4z3Yhl6lEIdXXveWhwsBfEd3YQtmzVBhYecS7oNi31gHeOtZ7cDDSf7n+l1eRkt+lnm1CofqzOO7P6RTu7csN961Wt+pEVJR/SYXyPsWXDiwjC44b4mgbnED1rqVOq8jOvsa5TDRVA6bREsD22cGytAI/1GZelbuVXI4tcVIvW21uLPN56ZrpSU2kndA+K5NqTYYt+fvXyv3LX1DzZea0O1UTAtP89KsHYxm2qFyM4TlbhIOnsVVNnN7Kz9i8tnVQsTdsRytxkHSetdY5+aBZxYftH14fksZj9H2f4rNy587+ewriao+d7JK2oYDH1N7iPcVC9RubrJUDi2bxDHKbunvx9gj4KD6qm2s7+tr+rfA0/BUZvamF2oiLIkREQEREBEXy6D6sVUy7HDiCsq4u3II/pxgkoH3/wmuN/NwuPuUQ0VXRC1yLqccjjpns4tlZ98KmxBcjBc33cV7Xp2OMlb1mdPP5d5x2rMQsNtfE7pGSzYmEc0qvZ9HSRkXvc7rb7rY01NVYcg63WQtluJWI3FlNeTbepqmMj8sgtLU00xeDGztOWYWl/6nNE7n37Ct5ojT+M2N7+C5+BfFHVHd1GemSeme0urpPQT5gCWEP45eK1lAx1M5zXjCTuJyHep+dKst0KJ6w6QEnNyI8QuuPmvf5JjsjNjrT54nuzaMDhfE5rg6+YOeeS2kTrYsRBBvck55i1g3oAUMbZvkvNuxfPpF8nE9t1bk4fxJ3tVTl9Ma0mDquCI33ZHeb8Pku9q/pqOaR7WG/NB7jb95V0/M5krb6pVHJ1cfBxLD+kCB42VWbgVritMT3h1j5s2yRGuyvtaqDkKmeL7EjwPRuS39UhRx4u0qxtrtByddjG6WNjv0m3Y77re9V04ZkL5yXrtd9YdqtDYu78dUj82w9zz81V0gs/1hWXsd/tM4P8Agg90g+anH7oJW7l194+S4nD1+HyXAQ9XiPmvhg6v1v4rb2QPt0X9dlBdDnDrQ3rb76X+Cm7obcfaPzUDpDh1nh6wOknfTO49iqy+1MLyRRfSe03R1M8slqWhwsSA2R+8XGbWkbiuiNsuiif7V3xT/wDBY0psi6Oh9NQ1cQlp3iSM7nAEeBAK7yAiIgjuuukJIYWmJxYS6xItuwnj1rzPUa717/LrKk/60g8AV6V17b+TtPB7fiF5TqRgldkDhe7I7jZxyPVkg7p1jqyL/Sai3Hlpbd+JbTVfWurFVAPpU9jI0EctIQQcrEE9akZ2wtLA36MRa1o2vY2LL6pAZcs83goHoyp/K4n2DbzMdZuQF5AbNHQBey61Gx6u1cmxwgk3JsSTvOJjXEn1kqEikERIbbIkW6wSPgpbqm/8UB5jD4vb+6obp1uCqmH5wn2ud8V6HBibXtWPsy8m0ViJlsImYsyAVnfM5oyFlpYdI4crErstrw49I7Tkt9sVo8qa5az4l09I08kudri+63xXZ0dq+LAuLgemxHvW5hkbYXIXKbSMTMrkngPiTkFRn9QjBTVp1Ca8atrdXmXV/o0HAkSO7CQtZUasPxZOBHE5eHSuxWax4RzA32sXfaw8Voa3WCpP/lwjzeTv4D4rzaev0j2zM/hZfiUnz/12qjQzmXvb5rENFOLb5KN6Q0nK6wdNKevlHe4FdDFKP/NJb0nk+C1V/qCNe1ltwa77JdJRYeCQtLHNcN7SHDtBv8FG6eWpP/ale4ZeUA77wK7gqq0b2B3ZHfwbYrTHrvHtXVuyieDeJ3VJdslJjp6ecfVeW/oyNDm+LPFU5NvV5abp31Og3CRtpGRh5FtzoXX3egD3qjZwvHmYt3r4e39O7W1Xl9ysLZFJarl64T+0Yq+q/K7lPdkrvy1/XA/78ZSnugW4ajq9/wAlxNSeHv8AkseM3NhfPiB0BcXOd9ke1/BbkMhqer3qBzk/0jpj0kM3f5Ujfgpo5xyuBvHST09ihlXlrFRdfJf+0KrL7UwhGv8AH+XG5sCyK532GGxNvUuesWrtFBCH09aJn3Aw2ZzrmxLWtJLABnzuzeue0tlqwf5TfBzx8FE1mmdTKXpHYXLfRbRwe73n5KxFWOwKS+j3DhIfe5WcuAREQR/Xht6V3U5p/WC8qabZhqZxwlk++5esdcGXpJeoA9xBXlbWplqyf/MJ7wD8UGpWSnfZ7Twc09xBWO6XQertUJLxx9bJB7Mlx94qK6+18UFY4SOwlzGP3E5WwdA8xb7Uea9PAfPe32ow8eNlqdqFK0TQyFrS4xuaCWgnmuvk47vLVkcm3Gn4lY2oz44yU1KHHWIudaGGSRv2mg2PWOrtW5hqMgcJGW5xaLdRsStCK6zc3Ovu33WKm0iMwSLHfcdnR61kz+rcu8T0zr8M9MOKsx9UgqNJyHIOA9EZd+9a+4zxXJWb6VHhticOptmgD1rh9JjHkgnrJzHrC8X4t7zu8TMtc6+7E48PcF9EBtcrOdYoowccZy7DfvC61JUS1pPI043+WC5rR2ncewLj4t43Nq6j7zMI6In2zufszNpI7XfYjtaT3XXMMjyEbMWYHkl2Z3AALb6L1CA51Q8vO/C3mtvwvvPgpNTUbIhZjQ0dQsvI5HqmKs/JM2n+Ia8fEvPu7I7T6uSPAL3cmOkAC9uAAybn0rdU+jWxizB6+nvXd5QLj9IF7ZX4XF+5ePm5mfN2nx9m6mGlPDPQwBzJI3bnCx7HNLXe5eb6+mMb3MdvY5zD2tJafEL0jRy88dYI+PwVHbSqDkdIzi2TyJR+m0E/rYl9/wCi5vi8Km/Mbj+GHPXV5QqqCm+yl35ceuGT3sKhdT0qYbLHfl7euKX3A/BevX3QoW8Qb5EfyAOPUvmB3EeyT8VtGZL4ZwPrDvC3xWZczMR5av6M48fU0qE6SFtYKD0ovvyBWSyYHcQew3Vc6dy1goPTi/bPVWaNVTExPeER2qMtVt9AjulkUMU42rOxVDHDp5Yd0x+agyyW8ul/fg9yXo5hwk+fzVsKn/wd3/iKgeePcFcC5BERBrdYmXppR5jvcvK2u8dq2XrwHvY1esdKMxQyDi13uXlbaBHarvxjYe7EPggjKWX1EHpHZ1UXoInfZkgPtMY0+9NsMREEEg+rKWkXtcPYTb9Ra7ZdNi0XJ5scTvW0O/4KWbQNEmroi1lrh8bxfqNj4OXGeYilpnw5tXqjSk5ajm33fBctH6Ikl/GDEQRcb7Wvlfr/AJ6FOdH6nRCxkaHPyv0bjfcOF7KRw02Ecxh9TSfcvk8vq2vlw1mXeLgfW86QSh0JPKfIDRlnkL3tey3cWqF/KcLZZNBCkzaOQ7o3ezb32XMaJmd9S3a5vuusVs3Pyz8lJj9olrrgw08ztpqbVenZYluIjdizG/gtu0hosAAB0CwHcFmbq9KTmWj9L5Bcn6sPdvkaB02BPibKifTOdnn54n8rYy46e11DWBcTVAdK2UWqwaLGQnP7I+aO1Vi6XPPrA6+Cup/T/Jme8a/JPJqjcsUbjc3zzyJ47lglbGCLA8N5/npUuGr0I+qT2uckmhoAPIYDxIDvvZL0sfoGb9V4Uznj6QjsGlCHs6AHN7sr+Chu3DR+GWnmG5zHRntY7E3wee5WW+emi8ueNv6ULLdwBUD2tafo6mjDIp2PlbK1zQy7srOa/MCwydff0L3/AE/gzw8dqb3uds+S/XO1MzHP1KW7MD/8hH/ly/cUSmZmpVs0NtIRejL+yct1fdCtd1Y7mOWjJUgwgjPcsP0WPoA6PHcvZw5q0ju8L1H07JyskWpMREQw6I8k9qg+szradoD50f7Z6sOGIAc0W7/iq410dh0xQngWftnLLybRbcvT4eCcGGuOZ8IttEdfkDx5f9oD8VDVLddX4oKZ3n1A/WaoksFvLWu38HZ/NqR1g+DVdCo/8HeUY6lt8yAfuq8FyCIiDHO27SOory3tMhw1Ef8Alkey93zXqd+5eZ9rUNpozwdO3ue0oIAiIgvfYi7HSSs4xEd0kg/eVl6Nk5SmjJIF425m28NAJz4EeCqvYDLcOb1SD9aN37ytAasR+O6w6c1M9/I+FkbfKqLfpxt9wXJmmIGC3K4vaee9oWZmr0Q6FmboiMfVXMREeIGul1oibubK70YnfGy6lRrjhaXCmmIAJNzEzIC53vJ8FIRQM+yO5aXXWdkVFOeaDyZAGQOeWQ9a6FcV34QzGOcGUjyRlzpWix9TStLU/hC1LgQymhA84vf7rKrqyQco/wBJ3vWDlQo2LKj21aSqJY4wYWY3tbzYh9ZwbvcTxUh0nX6XjJLpJCOLGsIHsAFVBoatEdRC92TWyxuPTZrXtJPcF6UbtR0RKbGoa0npfHKwe0W2CmJFQ6Q1lrH3D6mYHhic0/NR+rklf5U0jvSe4/FemavVSnqWg4WPa4AgkNeCCLgg8LcFFNJ7HYH3MYcw+Y7L2XXU7FBSQO43/nrXKIHpVl6W2QTsvyb2u6nAsPeLj3KIV+qVXBflIH2HS0Yx3tuoEeqMlItnTrV8HZJ+yeo7UMJNlxjY+xLQ6w3kA2HaRuSO0j0PNpyOPy5I2ek9rfeVr59fqNm+oYfQxP8Augqh4wSVuKLVuqm/7dPK7rwEDvdYK740o0s2p2rUo8nlX9jA0frEKJaR1jbX19LIxjmYXMZziCT+MJvlu3rjRbLK6W12MYPOfc9zbraR6iM0dNE+qqWh7SJAwAMFmne5zjcNuLZAk52G+0ddr9hFNYBeip+qaceIKjjIXHcCewE+5WxT6ToIYiRI+ZrSea1zYgXEi+HFeR2Z4Ab7LvDW6ijsGMp3XNrNfVPcOsuOHLs7lzNUsewCgeyacvY5t2ZFzS2+69r+pXgq41W01CyW7QWuc02Bfia9uRPJvsDcW3OHzVg0tU2Vocw3B/kgjoK5mNDMiIuR8cvOm2GLO/CeQe0CfgvRZVF7U9FPndIyMXcJg7MgZYTfM+kgpxFIGakVJ3hg7X/ILuQagP8ArytHotJ8TZBMdgc9pi3znjvjB/dV9qkdmOh20lXGGFzsTude32HAZDdvV3KZBQ7aBr0dG8k1rQXS4szezQ3D0dJ53gpitNp/QMFUAJmsdbcHND+4HMKIFV1G0CSctPLvtfNoOEW7G5d612uE0klI8wEE3Bcb3OAZmx43spBp7ZbSDnMdyPTflgxtvRfc9y1rdXqClkcJKthvzcLpHvLSWg3LogwOPbcZq3fbWhSboyTnvXcpdAzytLo4ZHtbYOc1ji0E7rm1grZptJaOYLwMkfJG1z4zHTxxFzhmRy/OcD1m61tXr1cgsp289w50szpCcWYJbHYnp6D6lx0iK6P2dVD5GtlMcDSAccjw8AHdlFiN+rJb+TZkMGJtUHuys1kDzkbZucXWbvOWfy69RrdUFxGJkQLSW4ImMvbI4Xus73kLoS6TnkY4STSPa4Z4nvcxwGYuALGxHHoGaagWDqxrA7RcZhbUAx2uxlRJFeN2eLAGc7Ad+H3Z3y1W1w//AGL9FoYSTfjd+G3iOpVfgGRAF91sndGZHlH4da+8nna2R3A7r2sbYiOnqsOtT2E7qdqjyQGiZ9mnEZZmxC9+hrACe291pa/aDVPGAFjASLuY1zyBfoMpzyWgijxC1wHNzsTa/QbGzR67lCW2eS4Ak+SQWkjjiAztlcFynaHKfTk0uLFK44jYNxFhBBGdrWt2Ebl1Xuu4lziXWscR4WyBzv3/ADWem0S+cWijke7i1heL9BB4dqlNNsxqiGhoi44nOfbMbnREGxHAZdaREyNLorS0lM4GJ+EkdRxcBbPh2qa6D2lzxuAniZICOlpicDffidYHIHKxK7OjtkbsxJOQ129kTA1u/i6+fq6VJ9H7MaKGzpGY7DIzPc/cPsk4fBXx01j5oR3dvV7adR1UjYm4mSOJAGHECQLnnDd6wFD9p+oMtdVGeAg3a1pa4keSLDDlYfO6mTdZqSnvFSMD3DLBAwWHpFtmt/SstpomWeZwfMwMaNzQbn9I/AXWe0R+zp5+/q3rW5GI24tfGfAuC4HVaWHN1NUE8cIIt+iSvTppmn6o7lifo2M/VC5HnN9fI1jQyOZjmkFt43ghw3EZK3dQK+R7s2uDJI2vIIIwSZZWPrHqCln/AEeP7KzwUbWeSLKZtMjLZfURcgoTp3U589Q54JANtwHQLb7qbIggsGzofWJPabe4LYU+oMLd4B7bu96lSINdQaDjhN2C3YAPcu3U1IYBxJsO3M+4FZlrNPMdyYdH5TDiH8fd60EW2h1+kYmsfQhpjDXmXyS7cLWac7AA+SSSTuVYVeuFRVxMYah4fG9xxAshDmloBY84ruItkbHyjfcru0Pp+OpBA5sjcnMORB+IUc1s2YRVZMkf4mbM42jmuPGRg3nzhY9q78CnKhshfHfG9oJvdz5GgHOx8htieB4rr00wEriwtAADSLiMh4zuAA7KwycDdbXSugZqOQMrmc07pTika70XE29RF+pdNsL5CwUbJZbPF2xxOwuYTYguAQa5lzE9zWk4sT8Jbi3mxBdizy6bX6lyqGYWMvfBiYDiOK7SObcYW7j03Clb9RKyqBwU0VOMQILpG3Y4G/NjZdw6ciFJ6fZFPUAiqqyGu3tjitcek/M7ukIhW3/Tnh2K+EFtjezMwbgjM38FhdTRAkYg7ESQ0DGcxmLgZq76HY/QRm72vmP52Qkey3CFJ6HV6mpxaGGOP0WNb4jNNwl56pNWamYARU07xYAF4wNsN2b8lvqHZXWSeW6KIdV5HeGXirrqKyCIXkexo85wHvWgrNpuj4jYTiR32YmulPcwFSIrQbGIsjNJLKRnYWjF/Vc+Kkmjtm1ND5EMYPFwxnvdcrC/aFPL/ZaCZ3B0xbA3ts4l3gseDS9T5UsNM09EUbpX+3IQ39VTsSZmiYoxziAB6gtTXa80EBwNkEsn2IQZnX9FgNvWurBsybJnVyy1B/PSEt/2m2Z4FSbR2q8EDcMbGtHBrQ0dwUdYjH9I66pypqUQNP16g871Qsue9zVzj1DlqDetnkm8y/JR9nJszcPSJU4jhDdwAXNc9UjW6N1fhp2hsbGtA3AAADsAyWxAX1FyCIiAiIgIiICIiAiIgL4RdfUQRPWDU/lHcrC4xyDc5u/sI+sF0aPXCSmIZXssBkJmglp9L7J7VOl1KzRjJRZwC6ifpI1Z05RzMu6WBzT0Pcwj1tK6FZtC0dTCxqIgB0MIPgF1KvZHRSPxGFmfDE0ey0gLu0OzWji8mCIf6bSe8glOw0Um2Ok3U0Usx/NRE3PqCwO2iaQl/s+jXi/TM9sfgc1P4NBRMyDfgO4LtMo2Dc0Jv/ArPltO1H16anB+y18rh7gs8ez+tm/tNfUO4iPDAPC5VlhoX1R1SIFSbIqQG8jOVPGZz5j+uSPBSSh1UghFmMa0cGtDR3BblFAwx0bG7mhZQF9RAREQEREBERAREQEREBERAREQEREBERAREQEREBERAREQEREBERAREQEREBERAREQEREBERA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6" y="7937"/>
            <a:ext cx="2476574" cy="2476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4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ScKm1lGJJtSEuCQXYUQ3yr1grkgViLbCzMjziBTSkfzrggTncl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58788"/>
            <a:ext cx="346075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2.gstatic.com/images?q=tbn:ANd9GcRxMBarR2-R-cBNPeZt2x9HsqtLn8LY57KJFRWmmyPLKNDxhXTXiP9x1vxY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13125"/>
            <a:ext cx="44862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4086" y="740692"/>
            <a:ext cx="44595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3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1112" y="3870340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152" y="1405644"/>
            <a:ext cx="51969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2122" y="3355491"/>
            <a:ext cx="48763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304" y="2547102"/>
            <a:ext cx="48763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1271" y="2791605"/>
            <a:ext cx="45397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0379" y="2993517"/>
            <a:ext cx="454834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3233" y="2145433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8008" y="710728"/>
            <a:ext cx="60625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1271" y="1405644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5819" y="188640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25988" y="5373216"/>
            <a:ext cx="56457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16" y="2007203"/>
            <a:ext cx="49404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5213" y="355971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5364" y="3398223"/>
            <a:ext cx="3914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352" y="3428495"/>
            <a:ext cx="48442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6509" y="1002302"/>
            <a:ext cx="49885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1059" y="232861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32780" y="3483931"/>
            <a:ext cx="602210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5402" y="5203976"/>
            <a:ext cx="42832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г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164740" y="3627011"/>
            <a:ext cx="58724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58364" y="5203976"/>
            <a:ext cx="5517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й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10587" y="5469904"/>
            <a:ext cx="52610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11083" y="5085184"/>
            <a:ext cx="53893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34990" y="3206876"/>
            <a:ext cx="45717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65106" y="5301208"/>
            <a:ext cx="33534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і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49048" y="3474196"/>
            <a:ext cx="49404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46554" y="4819256"/>
            <a:ext cx="5517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35423" y="4197936"/>
            <a:ext cx="54053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16818" y="3958694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4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7" name="Стрелка вниз 2056"/>
          <p:cNvSpPr/>
          <p:nvPr/>
        </p:nvSpPr>
        <p:spPr>
          <a:xfrm rot="19522701">
            <a:off x="3330575" y="709613"/>
            <a:ext cx="322263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58" name="Стрелка вниз 2057"/>
          <p:cNvSpPr/>
          <p:nvPr/>
        </p:nvSpPr>
        <p:spPr>
          <a:xfrm rot="1192793">
            <a:off x="3389313" y="1392238"/>
            <a:ext cx="330200" cy="26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Стрелка вниз 44"/>
          <p:cNvSpPr/>
          <p:nvPr/>
        </p:nvSpPr>
        <p:spPr>
          <a:xfrm rot="5665787">
            <a:off x="2161381" y="4425157"/>
            <a:ext cx="320675" cy="24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Стрелка вниз 45"/>
          <p:cNvSpPr/>
          <p:nvPr/>
        </p:nvSpPr>
        <p:spPr>
          <a:xfrm rot="8704395">
            <a:off x="1557338" y="4057650"/>
            <a:ext cx="322262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Стрелка вниз 46"/>
          <p:cNvSpPr/>
          <p:nvPr/>
        </p:nvSpPr>
        <p:spPr>
          <a:xfrm rot="8929853">
            <a:off x="1176338" y="3673475"/>
            <a:ext cx="322262" cy="24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Стрелка вниз 47"/>
          <p:cNvSpPr/>
          <p:nvPr/>
        </p:nvSpPr>
        <p:spPr>
          <a:xfrm rot="8811058">
            <a:off x="885825" y="3167063"/>
            <a:ext cx="322263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 rot="10458464">
            <a:off x="506413" y="2674938"/>
            <a:ext cx="322262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Стрелка вниз 49"/>
          <p:cNvSpPr/>
          <p:nvPr/>
        </p:nvSpPr>
        <p:spPr>
          <a:xfrm rot="10800000">
            <a:off x="549275" y="2051050"/>
            <a:ext cx="322263" cy="24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Стрелка вниз 50"/>
          <p:cNvSpPr/>
          <p:nvPr/>
        </p:nvSpPr>
        <p:spPr>
          <a:xfrm rot="12920638">
            <a:off x="900113" y="1647825"/>
            <a:ext cx="320675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 rot="9885040">
            <a:off x="968375" y="942975"/>
            <a:ext cx="322263" cy="24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572077">
            <a:off x="3452813" y="2852738"/>
            <a:ext cx="322262" cy="206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Стрелка вниз 53"/>
          <p:cNvSpPr/>
          <p:nvPr/>
        </p:nvSpPr>
        <p:spPr>
          <a:xfrm rot="2426435">
            <a:off x="3216275" y="3482975"/>
            <a:ext cx="322263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Стрелка вниз 54"/>
          <p:cNvSpPr/>
          <p:nvPr/>
        </p:nvSpPr>
        <p:spPr>
          <a:xfrm rot="3034255">
            <a:off x="2833688" y="4054475"/>
            <a:ext cx="320675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9522701">
            <a:off x="3400425" y="2065338"/>
            <a:ext cx="322263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 rot="13786190">
            <a:off x="2613026" y="720725"/>
            <a:ext cx="322262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Стрелка вниз 57"/>
          <p:cNvSpPr/>
          <p:nvPr/>
        </p:nvSpPr>
        <p:spPr>
          <a:xfrm rot="17923905">
            <a:off x="1313656" y="562769"/>
            <a:ext cx="320675" cy="24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Стрелка вниз 58"/>
          <p:cNvSpPr/>
          <p:nvPr/>
        </p:nvSpPr>
        <p:spPr>
          <a:xfrm rot="16200000">
            <a:off x="5434277" y="3863647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61" name="Прямоугольник 2060"/>
          <p:cNvSpPr/>
          <p:nvPr/>
        </p:nvSpPr>
        <p:spPr>
          <a:xfrm>
            <a:off x="4850210" y="1565931"/>
            <a:ext cx="309634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uk-UA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   це?</a:t>
            </a:r>
            <a:endParaRPr lang="ru-RU" sz="4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62" name="Прямоугольник 2061"/>
          <p:cNvSpPr/>
          <p:nvPr/>
        </p:nvSpPr>
        <p:spPr>
          <a:xfrm>
            <a:off x="4211960" y="4981536"/>
            <a:ext cx="54053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63" name="Прямоугольник 2062"/>
          <p:cNvSpPr/>
          <p:nvPr/>
        </p:nvSpPr>
        <p:spPr>
          <a:xfrm>
            <a:off x="4393960" y="3762958"/>
            <a:ext cx="5517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й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64" name="Прямоугольник 2063"/>
          <p:cNvSpPr/>
          <p:nvPr/>
        </p:nvSpPr>
        <p:spPr>
          <a:xfrm>
            <a:off x="4067944" y="4313532"/>
            <a:ext cx="5517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endParaRPr lang="ru-RU" sz="4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4" name="Стрелка вниз 63"/>
          <p:cNvSpPr/>
          <p:nvPr/>
        </p:nvSpPr>
        <p:spPr>
          <a:xfrm rot="16601843">
            <a:off x="6030860" y="3499599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6" name="Стрелка вниз 65"/>
          <p:cNvSpPr/>
          <p:nvPr/>
        </p:nvSpPr>
        <p:spPr>
          <a:xfrm rot="12839073">
            <a:off x="4210813" y="4194314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7" name="Стрелка вниз 66"/>
          <p:cNvSpPr/>
          <p:nvPr/>
        </p:nvSpPr>
        <p:spPr>
          <a:xfrm rot="9495533">
            <a:off x="4199029" y="4904383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8" name="Стрелка вниз 67"/>
          <p:cNvSpPr/>
          <p:nvPr/>
        </p:nvSpPr>
        <p:spPr>
          <a:xfrm rot="7674372">
            <a:off x="4591594" y="5546138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9" name="Стрелка вниз 68"/>
          <p:cNvSpPr/>
          <p:nvPr/>
        </p:nvSpPr>
        <p:spPr>
          <a:xfrm rot="5153901">
            <a:off x="5253335" y="5666405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0" name="Стрелка вниз 69"/>
          <p:cNvSpPr/>
          <p:nvPr/>
        </p:nvSpPr>
        <p:spPr>
          <a:xfrm rot="5400000">
            <a:off x="5705204" y="5506381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" name="Стрелка вниз 70"/>
          <p:cNvSpPr/>
          <p:nvPr/>
        </p:nvSpPr>
        <p:spPr>
          <a:xfrm rot="6381134">
            <a:off x="6161714" y="5607420"/>
            <a:ext cx="321798" cy="28711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2" name="Стрелка вниз 71"/>
          <p:cNvSpPr/>
          <p:nvPr/>
        </p:nvSpPr>
        <p:spPr>
          <a:xfrm rot="3002494">
            <a:off x="6593138" y="5464275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3" name="Стрелка вниз 72"/>
          <p:cNvSpPr/>
          <p:nvPr/>
        </p:nvSpPr>
        <p:spPr>
          <a:xfrm rot="5644793">
            <a:off x="7197991" y="5424859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4" name="Стрелка вниз 73"/>
          <p:cNvSpPr/>
          <p:nvPr/>
        </p:nvSpPr>
        <p:spPr>
          <a:xfrm rot="2513628">
            <a:off x="7858679" y="5448852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5" name="Стрелка вниз 74"/>
          <p:cNvSpPr/>
          <p:nvPr/>
        </p:nvSpPr>
        <p:spPr>
          <a:xfrm rot="17402458">
            <a:off x="6505127" y="3716494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6" name="Стрелка вниз 75"/>
          <p:cNvSpPr/>
          <p:nvPr/>
        </p:nvSpPr>
        <p:spPr>
          <a:xfrm rot="16923338">
            <a:off x="7003841" y="3802899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7" name="Стрелка вниз 76"/>
          <p:cNvSpPr/>
          <p:nvPr/>
        </p:nvSpPr>
        <p:spPr>
          <a:xfrm rot="19522701">
            <a:off x="7646121" y="4194315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9522701">
            <a:off x="7849219" y="4806666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48" name="Нижний колонтитул 2047"/>
          <p:cNvSpPr>
            <a:spLocks noGrp="1"/>
          </p:cNvSpPr>
          <p:nvPr>
            <p:ph type="ftr" sz="quarter" idx="11"/>
          </p:nvPr>
        </p:nvSpPr>
        <p:spPr>
          <a:xfrm>
            <a:off x="1403350" y="6381750"/>
            <a:ext cx="5913438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Рудакова Л.В. </a:t>
            </a:r>
            <a:r>
              <a:rPr lang="ru-RU" dirty="0" err="1">
                <a:solidFill>
                  <a:srgbClr val="002060"/>
                </a:solidFill>
              </a:rPr>
              <a:t>Новотроїцька</a:t>
            </a:r>
            <a:r>
              <a:rPr lang="ru-RU" dirty="0">
                <a:solidFill>
                  <a:srgbClr val="002060"/>
                </a:solidFill>
              </a:rPr>
              <a:t> ЗШ І-ІІІ </a:t>
            </a:r>
            <a:r>
              <a:rPr lang="ru-RU" dirty="0" err="1">
                <a:solidFill>
                  <a:srgbClr val="002060"/>
                </a:solidFill>
              </a:rPr>
              <a:t>ступенів</a:t>
            </a:r>
            <a:r>
              <a:rPr lang="ru-RU" dirty="0">
                <a:solidFill>
                  <a:srgbClr val="002060"/>
                </a:solidFill>
              </a:rPr>
              <a:t> № 4 </a:t>
            </a:r>
            <a:r>
              <a:rPr lang="ru-RU" dirty="0" err="1">
                <a:solidFill>
                  <a:srgbClr val="002060"/>
                </a:solidFill>
              </a:rPr>
              <a:t>Донецька</a:t>
            </a:r>
            <a:r>
              <a:rPr lang="ru-RU" dirty="0">
                <a:solidFill>
                  <a:srgbClr val="002060"/>
                </a:solidFill>
              </a:rPr>
              <a:t> обл.</a:t>
            </a:r>
          </a:p>
        </p:txBody>
      </p:sp>
    </p:spTree>
    <p:extLst>
      <p:ext uri="{BB962C8B-B14F-4D97-AF65-F5344CB8AC3E}">
        <p14:creationId xmlns:p14="http://schemas.microsoft.com/office/powerpoint/2010/main" val="984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548680"/>
            <a:ext cx="6408712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Гра</a:t>
            </a:r>
            <a:r>
              <a:rPr lang="ru-RU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«В</a:t>
            </a:r>
            <a:r>
              <a:rPr lang="uk-UA" sz="6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піймай слово»</a:t>
            </a:r>
            <a:endParaRPr lang="ru-RU" sz="6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1167" y="2420888"/>
            <a:ext cx="6872808" cy="20657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Привіт!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07771" y="2924472"/>
            <a:ext cx="687280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задача</a:t>
            </a:r>
            <a:endParaRPr lang="ru-RU" sz="115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41544" y="2743739"/>
            <a:ext cx="687280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група</a:t>
            </a:r>
            <a:endParaRPr lang="ru-RU" sz="115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4991" y="2788210"/>
            <a:ext cx="8241507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діти</a:t>
            </a:r>
            <a:endParaRPr lang="ru-RU" sz="115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19203" y="2734207"/>
            <a:ext cx="784244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учень</a:t>
            </a:r>
            <a:endParaRPr lang="ru-RU" sz="138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43247" y="2931368"/>
            <a:ext cx="8201856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монітор</a:t>
            </a:r>
            <a:endParaRPr lang="ru-RU" sz="138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78463" y="3040119"/>
            <a:ext cx="7914456" cy="207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  <a:endParaRPr lang="ru-RU" sz="138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8578" y="3044103"/>
            <a:ext cx="7859216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знання</a:t>
            </a:r>
            <a:endParaRPr lang="ru-RU" sz="138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22951" y="2554944"/>
            <a:ext cx="784244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38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дружба</a:t>
            </a:r>
            <a:endParaRPr lang="ru-RU" sz="138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98814" y="2931368"/>
            <a:ext cx="7931224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дошка</a:t>
            </a:r>
            <a:endParaRPr lang="ru-RU" sz="115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898814" y="2420888"/>
            <a:ext cx="7706816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ручка</a:t>
            </a:r>
            <a:endParaRPr lang="ru-RU" sz="115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19778" y="2557358"/>
            <a:ext cx="8546939" cy="25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клавіатура</a:t>
            </a:r>
            <a:endParaRPr lang="ru-RU" sz="115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75184" y="2642529"/>
            <a:ext cx="8363272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стіл</a:t>
            </a:r>
            <a:endParaRPr lang="ru-RU" sz="115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86783" y="3179093"/>
            <a:ext cx="850728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9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мишка</a:t>
            </a:r>
            <a:endParaRPr lang="ru-RU" sz="96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58619" y="2190137"/>
            <a:ext cx="7787208" cy="20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uk-UA" sz="115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процесор</a:t>
            </a:r>
            <a:endParaRPr lang="ru-RU" sz="115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auto">
          <a:xfrm>
            <a:off x="2818786" y="5832883"/>
            <a:ext cx="6138962" cy="93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6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marL="547688" indent="-4111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868363" indent="-282575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2pPr>
            <a:lvl3pPr marL="1133475" indent="-228600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3pPr>
            <a:lvl4pPr marL="1352550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4pPr>
            <a:lvl5pPr marL="1544638" indent="-182563"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5pPr>
            <a:lvl6pPr marL="4572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3"/>
              <a:buChar char="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6pPr>
            <a:lvl7pPr marL="9144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7pPr>
            <a:lvl8pPr marL="13716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8pPr>
            <a:lvl9pPr marL="1828800" indent="-182880" algn="ctr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/>
              <a:buChar char=""/>
              <a:defRPr kumimoji="0" sz="4100" b="1" kern="1200" baseline="0">
                <a:solidFill>
                  <a:schemeClr val="tx1"/>
                </a:solidFill>
                <a:latin typeface="Century Schoolbook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ru-RU" sz="2000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/>
              </a:rPr>
              <a:t>                   </a:t>
            </a:r>
            <a:r>
              <a:rPr lang="ru-RU" sz="27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Підготувала</a:t>
            </a:r>
            <a:r>
              <a:rPr lang="ru-RU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27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вчителька</a:t>
            </a:r>
            <a:r>
              <a:rPr lang="ru-RU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27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початкових</a:t>
            </a:r>
            <a:r>
              <a:rPr lang="ru-RU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27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клас</a:t>
            </a:r>
            <a:r>
              <a:rPr lang="uk-UA" sz="2700" i="1" cap="none" dirty="0" err="1" smtClean="0">
                <a:ln>
                  <a:noFill/>
                </a:ln>
                <a:solidFill>
                  <a:srgbClr val="002060"/>
                </a:solidFill>
                <a:effectLst/>
              </a:rPr>
              <a:t>ів</a:t>
            </a:r>
            <a:r>
              <a:rPr lang="uk-UA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/>
            </a:r>
            <a:br>
              <a:rPr lang="uk-UA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uk-UA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                           Новотроїцької ЗШ І-ІІІ ст. № 4</a:t>
            </a:r>
            <a:br>
              <a:rPr lang="uk-UA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uk-UA" sz="2700" i="1" cap="none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                                                Рудакова Л.В.                                                                             </a:t>
            </a:r>
            <a:endParaRPr lang="ru-RU" sz="2700" i="1" cap="none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53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1" grpId="1" build="p"/>
      <p:bldP spid="5" grpId="0" build="p"/>
      <p:bldP spid="5" grpId="1" build="p"/>
      <p:bldP spid="6" grpId="0" build="p"/>
      <p:bldP spid="6" grpId="1" build="p"/>
      <p:bldP spid="7" grpId="0" build="p"/>
      <p:bldP spid="7" grpId="1" build="p"/>
      <p:bldP spid="8" grpId="0" build="p"/>
      <p:bldP spid="8" grpId="1" build="p"/>
      <p:bldP spid="9" grpId="0" build="p"/>
      <p:bldP spid="9" grpId="1" build="p"/>
      <p:bldP spid="10" grpId="0" build="p"/>
      <p:bldP spid="10" grpId="1" build="p"/>
      <p:bldP spid="11" grpId="0" build="p"/>
      <p:bldP spid="11" grpId="1" build="p"/>
      <p:bldP spid="12" grpId="0" build="p"/>
      <p:bldP spid="12" grpId="1" build="p"/>
      <p:bldP spid="13" grpId="0" build="p"/>
      <p:bldP spid="13" grpId="1" build="p"/>
      <p:bldP spid="14" grpId="0" build="p"/>
      <p:bldP spid="14" grpId="1" build="p"/>
      <p:bldP spid="15" grpId="0" build="p"/>
      <p:bldP spid="15" grpId="1" build="p"/>
      <p:bldP spid="16" grpId="0" build="p"/>
      <p:bldP spid="16" grpId="1" build="p"/>
      <p:bldP spid="17" grpId="0" build="p"/>
      <p:bldP spid="17" grpId="1" build="p"/>
      <p:bldP spid="18" grpId="0" build="p"/>
      <p:bldP spid="18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786313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2788" y="1055688"/>
            <a:ext cx="3571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моні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9288" y="1916113"/>
            <a:ext cx="3571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проце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3888" y="2806700"/>
            <a:ext cx="3643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шка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4363" y="3770313"/>
            <a:ext cx="41005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клаві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атура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786313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0" y="146050"/>
            <a:ext cx="8229600" cy="762000"/>
          </a:xfrm>
          <a:solidFill>
            <a:srgbClr val="92D050"/>
          </a:solidFill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ru-RU" b="1" i="1" dirty="0" err="1" smtClean="0">
                <a:latin typeface="Calibri"/>
                <a:cs typeface="Calibri"/>
              </a:rPr>
              <a:t>ʼ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ютера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ix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17956"/>
            <a:ext cx="2059608" cy="193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5 0.49422 L 0.5415 0.000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03704E-6 L 2.77778E-7 0.36759 " pathEditMode="relative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68 0.37963 L 0.53768 0.0226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18889 L 0.51754 0.2027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25463 L 0.53368 0.0446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65" y="767547"/>
            <a:ext cx="6768752" cy="520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5696" y="10277"/>
            <a:ext cx="5472608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Введення</a:t>
            </a:r>
            <a:r>
              <a:rPr lang="ru-RU" sz="4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інформації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6136570"/>
            <a:ext cx="547260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Виведення</a:t>
            </a:r>
            <a:r>
              <a:rPr lang="ru-RU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інформації</a:t>
            </a:r>
            <a:endParaRPr lang="ru-RU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79154"/>
            <a:ext cx="183255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1430"/>
                <a:solidFill>
                  <a:srgbClr val="FF0000"/>
                </a:solidFill>
                <a:latin typeface="+mn-lt"/>
              </a:rPr>
              <a:t>Книга </a:t>
            </a:r>
          </a:p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1430"/>
                <a:solidFill>
                  <a:srgbClr val="FF0000"/>
                </a:solidFill>
                <a:latin typeface="+mn-lt"/>
              </a:rPr>
              <a:t>збереження</a:t>
            </a:r>
            <a:endParaRPr lang="uk-UA" sz="200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0098" y="638601"/>
            <a:ext cx="1289134" cy="4967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1430"/>
                <a:solidFill>
                  <a:srgbClr val="FF0000"/>
                </a:solidFill>
                <a:latin typeface="+mn-lt"/>
              </a:rPr>
              <a:t>Очі</a:t>
            </a:r>
          </a:p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>
                <a:ln w="11430"/>
                <a:solidFill>
                  <a:srgbClr val="FF0000"/>
                </a:solidFill>
                <a:latin typeface="+mn-lt"/>
              </a:rPr>
              <a:t>предача</a:t>
            </a:r>
            <a:endParaRPr lang="uk-UA" sz="240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33740" y="620688"/>
            <a:ext cx="1832553" cy="4967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1430"/>
                <a:solidFill>
                  <a:srgbClr val="FF0000"/>
                </a:solidFill>
                <a:latin typeface="+mn-lt"/>
              </a:rPr>
              <a:t>Пам'ять </a:t>
            </a:r>
          </a:p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n w="11430"/>
                <a:solidFill>
                  <a:srgbClr val="FF0000"/>
                </a:solidFill>
                <a:latin typeface="+mn-lt"/>
              </a:rPr>
              <a:t>збереження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5578348"/>
            <a:ext cx="2101857" cy="564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1430"/>
                <a:solidFill>
                  <a:srgbClr val="FF0000"/>
                </a:solidFill>
                <a:latin typeface="+mn-lt"/>
              </a:rPr>
              <a:t>Щоденник </a:t>
            </a:r>
          </a:p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1430"/>
                <a:solidFill>
                  <a:srgbClr val="FF0000"/>
                </a:solidFill>
                <a:latin typeface="+mn-lt"/>
              </a:rPr>
              <a:t>збереження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93395" y="5707250"/>
            <a:ext cx="1757209" cy="564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1430"/>
                <a:solidFill>
                  <a:srgbClr val="FF0000"/>
                </a:solidFill>
                <a:latin typeface="+mn-lt"/>
              </a:rPr>
              <a:t>Рука</a:t>
            </a:r>
          </a:p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1430"/>
                <a:solidFill>
                  <a:srgbClr val="FF0000"/>
                </a:solidFill>
                <a:latin typeface="+mn-lt"/>
              </a:rPr>
              <a:t>передача</a:t>
            </a:r>
            <a:endParaRPr lang="ru-RU" sz="2800" dirty="0">
              <a:ln w="11430"/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32240" y="5568804"/>
            <a:ext cx="18985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1430"/>
                <a:solidFill>
                  <a:srgbClr val="FF0000"/>
                </a:solidFill>
                <a:latin typeface="+mn-lt"/>
              </a:rPr>
              <a:t>Мозок</a:t>
            </a:r>
          </a:p>
          <a:p>
            <a:pPr algn="ctr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n w="11430"/>
                <a:solidFill>
                  <a:srgbClr val="FF0000"/>
                </a:solidFill>
                <a:latin typeface="+mn-lt"/>
              </a:rPr>
              <a:t>обробка</a:t>
            </a:r>
          </a:p>
        </p:txBody>
      </p:sp>
    </p:spTree>
    <p:extLst>
      <p:ext uri="{BB962C8B-B14F-4D97-AF65-F5344CB8AC3E}">
        <p14:creationId xmlns:p14="http://schemas.microsoft.com/office/powerpoint/2010/main" val="29551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0999" y="1844253"/>
            <a:ext cx="2719952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Обробка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784" y="1844262"/>
            <a:ext cx="2668379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Мозок</a:t>
            </a: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6785" y="1844271"/>
            <a:ext cx="2694166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2968" y="332085"/>
            <a:ext cx="2958952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Отримання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2968" y="339734"/>
            <a:ext cx="2958952" cy="127823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Телефон</a:t>
            </a:r>
          </a:p>
          <a:p>
            <a:pPr algn="ctr">
              <a:defRPr/>
            </a:pPr>
            <a:r>
              <a:rPr lang="ru-RU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Телевізор</a:t>
            </a:r>
            <a:endParaRPr lang="ru-RU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Книга</a:t>
            </a:r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2968" y="320310"/>
            <a:ext cx="2958952" cy="1285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1091" y="3581487"/>
            <a:ext cx="2585275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Передача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4440" y="3581496"/>
            <a:ext cx="2561926" cy="135454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Людина</a:t>
            </a:r>
          </a:p>
          <a:p>
            <a:pPr algn="ctr"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Телефон</a:t>
            </a:r>
          </a:p>
          <a:p>
            <a:pPr algn="ctr">
              <a:defRPr/>
            </a:pPr>
            <a:r>
              <a:rPr lang="uk-UA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Пошта</a:t>
            </a:r>
            <a:endParaRPr lang="ru-RU" sz="3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4440" y="3581496"/>
            <a:ext cx="2585274" cy="1354542"/>
          </a:xfrm>
          <a:prstGeom prst="roundRect">
            <a:avLst>
              <a:gd name="adj" fmla="val 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59143" y="2204864"/>
            <a:ext cx="3306896" cy="128588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Збереження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59143" y="2204864"/>
            <a:ext cx="3306896" cy="128588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Пам</a:t>
            </a:r>
            <a:r>
              <a:rPr lang="ru-RU" sz="2800" b="1" dirty="0" err="1" smtClean="0">
                <a:solidFill>
                  <a:prstClr val="white"/>
                </a:solidFill>
                <a:latin typeface="Calibri"/>
                <a:cs typeface="Calibri"/>
              </a:rPr>
              <a:t>ʼ</a:t>
            </a:r>
            <a:r>
              <a:rPr lang="ru-RU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ять</a:t>
            </a:r>
            <a:endParaRPr lang="ru-RU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Папер</a:t>
            </a:r>
            <a:endParaRPr lang="uk-UA" sz="28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uk-UA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Компь</a:t>
            </a:r>
            <a:r>
              <a:rPr lang="uk-UA" sz="2800" b="1" dirty="0" err="1" smtClean="0">
                <a:solidFill>
                  <a:prstClr val="white"/>
                </a:solidFill>
                <a:latin typeface="Calibri"/>
                <a:cs typeface="Calibri"/>
              </a:rPr>
              <a:t>ʼ</a:t>
            </a:r>
            <a:r>
              <a:rPr lang="uk-UA" sz="2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тер</a:t>
            </a:r>
            <a:endParaRPr lang="ru-RU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16406" y="2188358"/>
            <a:ext cx="3249633" cy="13023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14" y="3789818"/>
            <a:ext cx="2514615" cy="29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152599" y="476672"/>
            <a:ext cx="48253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Дії з інформацією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8344" y="5445224"/>
            <a:ext cx="41707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Перевір себе!</a:t>
            </a:r>
            <a:endParaRPr lang="ru-RU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" name="Нижний колонтитул 2047"/>
          <p:cNvSpPr>
            <a:spLocks noGrp="1"/>
          </p:cNvSpPr>
          <p:nvPr>
            <p:ph type="ftr" sz="quarter" idx="11"/>
          </p:nvPr>
        </p:nvSpPr>
        <p:spPr>
          <a:xfrm>
            <a:off x="276785" y="6403618"/>
            <a:ext cx="5913438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Рудакова Л.В. </a:t>
            </a:r>
            <a:r>
              <a:rPr lang="ru-RU" dirty="0" err="1">
                <a:solidFill>
                  <a:srgbClr val="002060"/>
                </a:solidFill>
              </a:rPr>
              <a:t>Новотроїцька</a:t>
            </a:r>
            <a:r>
              <a:rPr lang="ru-RU" dirty="0">
                <a:solidFill>
                  <a:srgbClr val="002060"/>
                </a:solidFill>
              </a:rPr>
              <a:t> ЗШ І-ІІІ </a:t>
            </a:r>
            <a:r>
              <a:rPr lang="ru-RU" dirty="0" err="1">
                <a:solidFill>
                  <a:srgbClr val="002060"/>
                </a:solidFill>
              </a:rPr>
              <a:t>ступенів</a:t>
            </a:r>
            <a:r>
              <a:rPr lang="ru-RU" dirty="0">
                <a:solidFill>
                  <a:srgbClr val="002060"/>
                </a:solidFill>
              </a:rPr>
              <a:t> № 4 </a:t>
            </a:r>
            <a:r>
              <a:rPr lang="ru-RU" dirty="0" err="1">
                <a:solidFill>
                  <a:srgbClr val="002060"/>
                </a:solidFill>
              </a:rPr>
              <a:t>Донецька</a:t>
            </a:r>
            <a:r>
              <a:rPr lang="ru-RU" dirty="0">
                <a:solidFill>
                  <a:srgbClr val="002060"/>
                </a:solidFill>
              </a:rPr>
              <a:t> обл.</a:t>
            </a:r>
          </a:p>
        </p:txBody>
      </p:sp>
    </p:spTree>
    <p:extLst>
      <p:ext uri="{BB962C8B-B14F-4D97-AF65-F5344CB8AC3E}">
        <p14:creationId xmlns:p14="http://schemas.microsoft.com/office/powerpoint/2010/main" val="21023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067035" y="332656"/>
            <a:ext cx="4893617" cy="71142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uk-UA" sz="3200" b="1" i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З'єднай стрілками</a:t>
            </a:r>
            <a:endParaRPr lang="ru-RU" sz="3200" b="1" i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18002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Отримання інформації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3644" y="1484784"/>
            <a:ext cx="18002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Обробка інформації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484784"/>
            <a:ext cx="18002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Передача інформації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1491833"/>
            <a:ext cx="1935586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Збереження інформації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3670300"/>
            <a:ext cx="333057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3276600"/>
            <a:ext cx="3292475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801938"/>
            <a:ext cx="2266950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1187450" y="2322513"/>
            <a:ext cx="1368425" cy="1250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21025" y="2322513"/>
            <a:ext cx="371475" cy="1250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306763" y="2322513"/>
            <a:ext cx="2417762" cy="1177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492500" y="2322513"/>
            <a:ext cx="4391025" cy="12509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17875"/>
            <a:ext cx="2282825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0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751013" y="6308725"/>
            <a:ext cx="5697537" cy="476250"/>
          </a:xfrm>
        </p:spPr>
        <p:txBody>
          <a:bodyPr/>
          <a:lstStyle/>
          <a:p>
            <a:pPr>
              <a:defRPr/>
            </a:pPr>
            <a:r>
              <a:rPr lang="ru-RU" dirty="0"/>
              <a:t>Рудакова Л.В. </a:t>
            </a:r>
            <a:r>
              <a:rPr lang="ru-RU" dirty="0" err="1"/>
              <a:t>Новотроїцька</a:t>
            </a:r>
            <a:r>
              <a:rPr lang="ru-RU" dirty="0"/>
              <a:t> ЗШ І-ІІІ </a:t>
            </a:r>
            <a:r>
              <a:rPr lang="ru-RU" dirty="0" err="1"/>
              <a:t>ступенів</a:t>
            </a:r>
            <a:r>
              <a:rPr lang="ru-RU" dirty="0"/>
              <a:t> № 4 </a:t>
            </a:r>
            <a:r>
              <a:rPr lang="ru-RU" dirty="0" err="1"/>
              <a:t>Донецька</a:t>
            </a:r>
            <a:r>
              <a:rPr lang="ru-RU" dirty="0"/>
              <a:t> обл.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620688"/>
            <a:ext cx="35219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Релаксація</a:t>
            </a:r>
            <a:endParaRPr lang="ru-RU" sz="5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8308" name="Picture 4" descr="C:\Documents and Settings\Lidija\Рабочий стол\smeshnie_66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8203" y="1772816"/>
            <a:ext cx="5544418" cy="4157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S903073.wav">
            <a:hlinkClick r:id="" action="ppaction://media"/>
          </p:cNvPr>
          <p:cNvPicPr>
            <a:picLocks noRot="1" noChangeAspect="1"/>
          </p:cNvPicPr>
          <p:nvPr>
            <a:wavAudioFile r:embed="rId1" name="MS900069596[1]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8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7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алкина И.А. Электронные физминутки для глаз. Часть 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70</TotalTime>
  <Words>179</Words>
  <Application>Microsoft Office PowerPoint</Application>
  <PresentationFormat>Экран (4:3)</PresentationFormat>
  <Paragraphs>99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Tradeshow</vt:lpstr>
      <vt:lpstr>1_Тема Office</vt:lpstr>
      <vt:lpstr>Галкина И.А. Электронные физминутки для глаз. Часть 3</vt:lpstr>
      <vt:lpstr>Оформление по умолчанию</vt:lpstr>
      <vt:lpstr>Презентація-захист </vt:lpstr>
      <vt:lpstr>Презентация PowerPoint</vt:lpstr>
      <vt:lpstr>Гра «Впіймай слово»</vt:lpstr>
      <vt:lpstr> Назва частини компʼютера </vt:lpstr>
      <vt:lpstr>Презентация PowerPoint</vt:lpstr>
      <vt:lpstr>Презентация PowerPoint</vt:lpstr>
      <vt:lpstr>З'єднай стрілками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Lidija</cp:lastModifiedBy>
  <cp:revision>10</cp:revision>
  <dcterms:modified xsi:type="dcterms:W3CDTF">2013-02-09T16:34:39Z</dcterms:modified>
</cp:coreProperties>
</file>