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idija\Рабочий стол\2013-08-09_192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5301"/>
            <a:ext cx="5895975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ирог 3"/>
          <p:cNvSpPr/>
          <p:nvPr/>
        </p:nvSpPr>
        <p:spPr>
          <a:xfrm rot="20398996">
            <a:off x="409531" y="421662"/>
            <a:ext cx="6012000" cy="6012000"/>
          </a:xfrm>
          <a:prstGeom prst="pie">
            <a:avLst>
              <a:gd name="adj1" fmla="val 370598"/>
              <a:gd name="adj2" fmla="val 1849045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2052" name="Picture 4" descr="http://ds47.ucoz.net/kolokol4i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357">
            <a:off x="6156177" y="339523"/>
            <a:ext cx="27908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528" y="260648"/>
            <a:ext cx="8568952" cy="6336704"/>
          </a:xfrm>
          <a:prstGeom prst="round2DiagRect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6363519" y="5517232"/>
            <a:ext cx="2024905" cy="504056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Начать!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Лида\МОЙ САЙТ\коды для сайта\на шапку сайта\60d855b89d25t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33" y="4356388"/>
            <a:ext cx="1373312" cy="141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0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Lidija</cp:lastModifiedBy>
  <cp:revision>2</cp:revision>
  <dcterms:modified xsi:type="dcterms:W3CDTF">2013-08-09T18:34:24Z</dcterms:modified>
</cp:coreProperties>
</file>