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60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8" autoAdjust="0"/>
    <p:restoredTop sz="94660"/>
  </p:normalViewPr>
  <p:slideViewPr>
    <p:cSldViewPr>
      <p:cViewPr varScale="1">
        <p:scale>
          <a:sx n="100" d="100"/>
          <a:sy n="100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C4B2A-CC7F-44E6-8758-F97397660C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913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3ABA-858C-41A5-9234-4389F5F64D9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49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0A16F-A41A-4461-908A-1E7F491A82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3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E3118-15E1-4BA1-BE25-0AE25301B86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8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97C64-CBF9-40E6-975C-17B093FF2E8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BDAD-BE00-476F-BFB9-7E4BB400B33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FEC7F-574C-4CB4-96CC-3DD1A7301FB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3A4-44F4-47E3-AC99-69259EE5B1C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5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5C47F-17CD-4905-94CA-0E37703A4C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66D7-B26C-461E-921E-457E5EE211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FFDDB-5B46-434A-9FB4-48F86C7A549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1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3D4310-4BC0-48A2-A626-CE8A6DE158A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8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domcomputer.ru/wp-content/uploads/2012/04/keyboard.jpg" TargetMode="External"/><Relationship Id="rId3" Type="http://schemas.openxmlformats.org/officeDocument/2006/relationships/hyperlink" Target="http://www.iconsearch.ru/uploads/icons/humano2/128x128/dialog-question.png" TargetMode="External"/><Relationship Id="rId7" Type="http://schemas.openxmlformats.org/officeDocument/2006/relationships/hyperlink" Target="http://900igr.net/datai/informatika/Kompjuter-4/0008-006-Monitor.png" TargetMode="External"/><Relationship Id="rId12" Type="http://schemas.openxmlformats.org/officeDocument/2006/relationships/hyperlink" Target="http://www.3dnews.ru/assets/external/illustrations/2008/07/23/89461.jpg" TargetMode="External"/><Relationship Id="rId2" Type="http://schemas.openxmlformats.org/officeDocument/2006/relationships/hyperlink" Target="http://gotovie-prezentacii.ru/wp-content/uploads/2013/02/fon-prezentaci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xbt.com/multimedia/defender/mercury55/all-big.jpg" TargetMode="External"/><Relationship Id="rId11" Type="http://schemas.openxmlformats.org/officeDocument/2006/relationships/hyperlink" Target="http://www.era.kh.ua/img/microphones/25683/genius_mic-01a_black__25683_1.jpg" TargetMode="External"/><Relationship Id="rId5" Type="http://schemas.openxmlformats.org/officeDocument/2006/relationships/hyperlink" Target="http://www.overclockers.ua/news/system/108551-bravo-extreme-1.jpg" TargetMode="External"/><Relationship Id="rId10" Type="http://schemas.openxmlformats.org/officeDocument/2006/relationships/hyperlink" Target="http://lib.rus.ec/i/17/166017/i_018.jpg" TargetMode="External"/><Relationship Id="rId4" Type="http://schemas.openxmlformats.org/officeDocument/2006/relationships/hyperlink" Target="http://kompteh.ucoz.ru/kartinka/Epson_CX3900.jpg" TargetMode="External"/><Relationship Id="rId9" Type="http://schemas.openxmlformats.org/officeDocument/2006/relationships/hyperlink" Target="http://webhint.ru/uploads/posts/2009-08/1251444498_20040321-astra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slide" Target="slide12.xml"/><Relationship Id="rId26" Type="http://schemas.microsoft.com/office/2007/relationships/hdphoto" Target="../media/hdphoto8.wdp"/><Relationship Id="rId3" Type="http://schemas.openxmlformats.org/officeDocument/2006/relationships/slide" Target="slide7.xml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0.xml"/><Relationship Id="rId17" Type="http://schemas.microsoft.com/office/2007/relationships/hdphoto" Target="../media/hdphoto5.wdp"/><Relationship Id="rId25" Type="http://schemas.openxmlformats.org/officeDocument/2006/relationships/image" Target="../media/image12.png"/><Relationship Id="rId2" Type="http://schemas.openxmlformats.org/officeDocument/2006/relationships/image" Target="../media/image4.jpg"/><Relationship Id="rId16" Type="http://schemas.openxmlformats.org/officeDocument/2006/relationships/image" Target="../media/image9.png"/><Relationship Id="rId20" Type="http://schemas.microsoft.com/office/2007/relationships/hdphoto" Target="../media/hdphoto6.wdp"/><Relationship Id="rId29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microsoft.com/office/2007/relationships/hdphoto" Target="../media/hdphoto3.wdp"/><Relationship Id="rId24" Type="http://schemas.openxmlformats.org/officeDocument/2006/relationships/slide" Target="slide8.xml"/><Relationship Id="rId5" Type="http://schemas.microsoft.com/office/2007/relationships/hdphoto" Target="../media/hdphoto1.wdp"/><Relationship Id="rId15" Type="http://schemas.openxmlformats.org/officeDocument/2006/relationships/slide" Target="slide11.xml"/><Relationship Id="rId23" Type="http://schemas.microsoft.com/office/2007/relationships/hdphoto" Target="../media/hdphoto7.wdp"/><Relationship Id="rId28" Type="http://schemas.openxmlformats.org/officeDocument/2006/relationships/image" Target="../media/image13.png"/><Relationship Id="rId10" Type="http://schemas.openxmlformats.org/officeDocument/2006/relationships/image" Target="../media/image7.png"/><Relationship Id="rId19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slide" Target="slide9.xml"/><Relationship Id="rId14" Type="http://schemas.microsoft.com/office/2007/relationships/hdphoto" Target="../media/hdphoto4.wdp"/><Relationship Id="rId22" Type="http://schemas.openxmlformats.org/officeDocument/2006/relationships/image" Target="../media/image11.png"/><Relationship Id="rId27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100392" y="404664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lastslide" highlightClick="1"/>
          </p:cNvPr>
          <p:cNvSpPr/>
          <p:nvPr/>
        </p:nvSpPr>
        <p:spPr>
          <a:xfrm>
            <a:off x="8100392" y="836712"/>
            <a:ext cx="504056" cy="43204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Колонки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Мышка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Монитор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/>
          <a:lstStyle/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ф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он </a:t>
            </a: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gotovie-prezentacii.ru/wp-content/uploads/2013/02/fon-prezentacii.jpg</a:t>
            </a:r>
            <a:r>
              <a:rPr lang="ru-RU" sz="1600" dirty="0" smtClean="0"/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solidFill>
                  <a:prstClr val="black"/>
                </a:solidFill>
                <a:latin typeface="Calibri"/>
                <a:ea typeface="Calibri"/>
              </a:rPr>
              <a:t>п</a:t>
            </a:r>
            <a:r>
              <a:rPr lang="ru-RU" sz="1400" kern="1200" dirty="0" smtClean="0">
                <a:solidFill>
                  <a:prstClr val="black"/>
                </a:solidFill>
                <a:latin typeface="Calibri"/>
                <a:ea typeface="Calibri"/>
              </a:rPr>
              <a:t>ингвин </a:t>
            </a:r>
            <a:r>
              <a:rPr lang="en-US" sz="1400" dirty="0">
                <a:hlinkClick r:id="rId3"/>
              </a:rPr>
              <a:t>http://www.iconsearch.ru/uploads/icons/humano2/128x128/dialog-question.png</a:t>
            </a:r>
            <a:endParaRPr lang="ru-RU" sz="14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принтер  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4"/>
              </a:rPr>
              <a:t>http://kompteh.ucoz.ru/kartinka/Epson_CX3900.jpg</a:t>
            </a: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блок  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5"/>
              </a:rPr>
              <a:t>http://www.overclockers.ua/news/system/108551-bravo-extreme-1.jpg</a:t>
            </a:r>
            <a:endParaRPr lang="ru-RU" sz="15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колонки </a:t>
            </a:r>
            <a:r>
              <a:rPr lang="en-US" sz="1600" dirty="0" smtClean="0">
                <a:hlinkClick r:id="rId6"/>
              </a:rPr>
              <a:t>http://www.ixbt.com/multimedia/defender/mercury55/all-big.jpg</a:t>
            </a:r>
            <a:endParaRPr lang="ru-RU" sz="1500" kern="1200" dirty="0" smtClean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монитор 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7"/>
              </a:rPr>
              <a:t>http://900igr.net/datai/informatika/Kompjuter-4/0008-006-Monitor.png</a:t>
            </a:r>
            <a:endParaRPr lang="ru-RU" sz="15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клавиатура  </a:t>
            </a:r>
            <a:r>
              <a:rPr lang="en-US" sz="1500" kern="1200" dirty="0">
                <a:solidFill>
                  <a:prstClr val="black"/>
                </a:solidFill>
                <a:latin typeface="Calibri"/>
                <a:ea typeface="Calibri"/>
                <a:hlinkClick r:id="rId8"/>
              </a:rPr>
              <a:t>http://</a:t>
            </a:r>
            <a:r>
              <a:rPr lang="en-US" sz="1500" kern="1200" dirty="0" smtClean="0">
                <a:solidFill>
                  <a:prstClr val="black"/>
                </a:solidFill>
                <a:latin typeface="Calibri"/>
                <a:ea typeface="Calibri"/>
                <a:hlinkClick r:id="rId8"/>
              </a:rPr>
              <a:t>domcomputer.ru/wp-content/uploads/2012/04/keyboard.jpg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сканер </a:t>
            </a:r>
            <a:r>
              <a:rPr lang="ru-RU" sz="1500" u="sng" kern="1200" dirty="0">
                <a:solidFill>
                  <a:srgbClr val="0000FF"/>
                </a:solidFill>
                <a:latin typeface="Calibri"/>
                <a:ea typeface="Calibri"/>
                <a:hlinkClick r:id="rId9"/>
              </a:rPr>
              <a:t>http://webhint.ru/uploads/posts/2009-08/1251444498_20040321-astra.jpg</a:t>
            </a:r>
            <a:endParaRPr lang="ru-RU" sz="1500" kern="1200" dirty="0">
              <a:solidFill>
                <a:prstClr val="black"/>
              </a:solidFill>
              <a:latin typeface="Calibri"/>
              <a:ea typeface="Calibri"/>
            </a:endParaRP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500" kern="1200" dirty="0">
                <a:solidFill>
                  <a:prstClr val="black"/>
                </a:solidFill>
                <a:latin typeface="Calibri"/>
                <a:ea typeface="Calibri"/>
              </a:rPr>
              <a:t>м</a:t>
            </a:r>
            <a:r>
              <a:rPr lang="ru-RU" sz="1500" kern="1200" dirty="0" smtClean="0">
                <a:solidFill>
                  <a:prstClr val="black"/>
                </a:solidFill>
                <a:latin typeface="Calibri"/>
                <a:ea typeface="Calibri"/>
              </a:rPr>
              <a:t>ышка </a:t>
            </a:r>
            <a:r>
              <a:rPr lang="en-US" sz="1600" dirty="0" smtClean="0">
                <a:hlinkClick r:id="rId10"/>
              </a:rPr>
              <a:t>http://lib.rus.ec/i/17/166017/i_018.jpg</a:t>
            </a:r>
            <a:r>
              <a:rPr lang="ru-RU" sz="1600" dirty="0" smtClean="0"/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latin typeface="Calibri"/>
                <a:ea typeface="Calibri"/>
              </a:rPr>
              <a:t>м</a:t>
            </a:r>
            <a:r>
              <a:rPr lang="ru-RU" sz="1400" kern="1200" dirty="0" smtClean="0">
                <a:latin typeface="Calibri"/>
                <a:ea typeface="Calibri"/>
              </a:rPr>
              <a:t>икрофон 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  <a:r>
              <a:rPr lang="en-US" sz="1400" u="sng" kern="1200" dirty="0">
                <a:solidFill>
                  <a:srgbClr val="0000FF"/>
                </a:solidFill>
                <a:latin typeface="Calibri"/>
                <a:ea typeface="Calibri"/>
                <a:hlinkClick r:id="rId11"/>
              </a:rPr>
              <a:t>http://www.era.kh.ua/img/microphones/25683/genius_mic-01a_black__</a:t>
            </a:r>
            <a:r>
              <a:rPr lang="en-US" sz="1400" u="sng" kern="1200" dirty="0" smtClean="0">
                <a:solidFill>
                  <a:srgbClr val="0000FF"/>
                </a:solidFill>
                <a:latin typeface="Calibri"/>
                <a:ea typeface="Calibri"/>
                <a:hlinkClick r:id="rId11"/>
              </a:rPr>
              <a:t>25683_1.jpg</a:t>
            </a:r>
            <a:r>
              <a:rPr lang="ru-RU" sz="1400" u="sng" kern="1200" dirty="0" smtClean="0">
                <a:solidFill>
                  <a:srgbClr val="0000FF"/>
                </a:solidFill>
                <a:latin typeface="Calibri"/>
                <a:ea typeface="Calibri"/>
              </a:rPr>
              <a:t> </a:t>
            </a:r>
          </a:p>
          <a:p>
            <a:pPr lvl="0" eaLnBrk="1" fontAlgn="auto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1400" kern="1200" dirty="0">
                <a:latin typeface="Calibri"/>
                <a:ea typeface="Calibri"/>
              </a:rPr>
              <a:t>н</a:t>
            </a:r>
            <a:r>
              <a:rPr lang="ru-RU" sz="1400" kern="1200" dirty="0" smtClean="0">
                <a:latin typeface="Calibri"/>
                <a:ea typeface="Calibri"/>
              </a:rPr>
              <a:t>аушники </a:t>
            </a:r>
            <a:r>
              <a:rPr lang="en-US" sz="1400" dirty="0">
                <a:hlinkClick r:id="rId12"/>
              </a:rPr>
              <a:t>http://</a:t>
            </a:r>
            <a:r>
              <a:rPr lang="en-US" sz="1400" dirty="0" smtClean="0">
                <a:hlinkClick r:id="rId12"/>
              </a:rPr>
              <a:t>www.3dnews.ru/assets/external/illustrations/2008/07/23/89461.jpg</a:t>
            </a:r>
            <a:r>
              <a:rPr lang="ru-RU" sz="1400" dirty="0" smtClean="0"/>
              <a:t> </a:t>
            </a:r>
            <a:endParaRPr lang="ru-RU" sz="1400" u="sng" kern="1200" dirty="0" smtClean="0">
              <a:solidFill>
                <a:srgbClr val="0000FF"/>
              </a:solidFill>
              <a:latin typeface="Calibri"/>
              <a:ea typeface="Calibri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Автор шаблона - </a:t>
            </a:r>
            <a:r>
              <a:rPr kumimoji="0" lang="ru-RU" sz="11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Ранько</a:t>
            </a: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Елена Алексеевна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учитель начальных классов 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МАОУ лицей №21  </a:t>
            </a: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kumimoji="0" lang="ru-RU" sz="1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г. Иваново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332656"/>
            <a:ext cx="6048672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Интернет-источники</a:t>
            </a:r>
            <a:endParaRPr kumimoji="0" lang="ru-RU" sz="1800" b="1" i="0" u="none" strike="noStrike" kern="0" spc="50" normalizeH="0" baseline="0" noProof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395536" y="6165304"/>
            <a:ext cx="1152128" cy="2880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выход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4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3744416" cy="85010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Инструкция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/>
              <a:t>Дорогие ребята!</a:t>
            </a:r>
          </a:p>
          <a:p>
            <a:pPr marL="0" indent="0" algn="ctr">
              <a:buNone/>
            </a:pPr>
            <a:r>
              <a:rPr lang="ru-RU" b="1" i="1" dirty="0" smtClean="0"/>
              <a:t>Предлагаю вам вспомнить названия составляющих компьютера.</a:t>
            </a:r>
          </a:p>
          <a:p>
            <a:pPr marL="0" indent="0" algn="ctr">
              <a:buNone/>
            </a:pPr>
            <a:r>
              <a:rPr lang="ru-RU" b="1" i="1" dirty="0" smtClean="0"/>
              <a:t>Чтобы проверить правильность своего ответа, нужно навести мышку на изображение.</a:t>
            </a:r>
          </a:p>
          <a:p>
            <a:pPr marL="0" indent="0" algn="ctr">
              <a:buNone/>
            </a:pP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У вас всё получится! </a:t>
            </a:r>
            <a:endParaRPr lang="ru-RU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1656184" cy="1656184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476672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8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7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Клавиатура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27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Наушники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Сканер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Процессор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Микрофон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Lidija\Рабочий стол\карусель\108551-bravo-extreme-1.jpg">
            <a:hlinkHover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3790560"/>
            <a:ext cx="1546400" cy="235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C:\Documents and Settings\Lidija\Рабочий стол\карусель\1251444498_20040321-astra.jpg">
            <a:hlinkHover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966" l="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601" y="2451896"/>
            <a:ext cx="1867822" cy="120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Lidija\Рабочий стол\карусель\Epson_CX3900.jpg">
            <a:hlinkHover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784" y="5003236"/>
            <a:ext cx="1839216" cy="14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5" descr="http://www.ixbt.com/multimedia/defender/mercury55/all-big.jpg">
            <a:hlinkHover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788" l="0" r="992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3895"/>
            <a:ext cx="1958932" cy="184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>
            <a:hlinkHover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506"/>
            <a:ext cx="874699" cy="61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>
            <a:hlinkHover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4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27" y="918838"/>
            <a:ext cx="2021210" cy="202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3dnews.ru/assets/external/illustrations/2008/07/23/89461.jpg">
            <a:hlinkHover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286" r="99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40" y="942824"/>
            <a:ext cx="1029494" cy="14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era.kh.ua/img/microphones/25683/genius_mic-01a_black__25683_1.jpg">
            <a:hlinkHover r:id="rId24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2487" y="4275818"/>
            <a:ext cx="1684648" cy="220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domcomputer.ru/wp-content/uploads/2012/04/keyboard.jpg">
            <a:hlinkHover r:id="rId27" action="ppaction://hlinksldjump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390" y="597753"/>
            <a:ext cx="2445807" cy="135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60223" y="3053750"/>
            <a:ext cx="3071681" cy="80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Принтер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188640"/>
            <a:ext cx="8784976" cy="6552728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35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101</Words>
  <Application>Microsoft Office PowerPoint</Application>
  <PresentationFormat>Экран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Презентация PowerPoint</vt:lpstr>
      <vt:lpstr>Инструкция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Lidija</cp:lastModifiedBy>
  <cp:revision>21</cp:revision>
  <dcterms:modified xsi:type="dcterms:W3CDTF">2013-10-08T20:36:38Z</dcterms:modified>
</cp:coreProperties>
</file>