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098" y="260648"/>
            <a:ext cx="6332240" cy="1470025"/>
          </a:xfrm>
        </p:spPr>
        <p:txBody>
          <a:bodyPr/>
          <a:lstStyle/>
          <a:p>
            <a:r>
              <a:rPr lang="uk-UA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_AlbionicB&amp;W" pitchFamily="34" charset="-52"/>
              </a:rPr>
              <a:t>Спаси </a:t>
            </a:r>
            <a:r>
              <a:rPr lang="uk-UA" dirty="0" err="1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_AlbionicB&amp;W" pitchFamily="34" charset="-52"/>
              </a:rPr>
              <a:t>Красную</a:t>
            </a:r>
            <a:r>
              <a:rPr lang="uk-UA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_AlbionicB&amp;W" pitchFamily="34" charset="-52"/>
              </a:rPr>
              <a:t> шапочку!</a:t>
            </a:r>
            <a:endParaRPr lang="ru-RU" dirty="0">
              <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a_AlbionicB&amp;W" pitchFamily="34" charset="-52"/>
            </a:endParaRPr>
          </a:p>
        </p:txBody>
      </p:sp>
      <p:pic>
        <p:nvPicPr>
          <p:cNvPr id="1029" name="Picture 5" descr="D:\Лида\КАРТИНКИ ПНЖ\00 r417\ёл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24337"/>
            <a:ext cx="2250042" cy="22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Лида\КАРТИНКИ ПНЖ\00 r417\ёл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302418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КАРТИНКИ ПНЖ\красная шапочка\1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t="27920" r="37704" b="11278"/>
          <a:stretch/>
        </p:blipFill>
        <p:spPr bwMode="auto">
          <a:xfrm>
            <a:off x="467544" y="1844824"/>
            <a:ext cx="3365714" cy="47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Лида\КАРТИНКИ ПНЖ\00 r417\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5" y="980728"/>
            <a:ext cx="2927889" cy="292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12360" y="5661248"/>
            <a:ext cx="1152054" cy="1080046"/>
          </a:xfrm>
          <a:prstGeom prst="rect">
            <a:avLst/>
          </a:prstGeom>
          <a:noFill/>
          <a:ln w="19050">
            <a:solidFill>
              <a:schemeClr val="accent1">
                <a:shade val="5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3154559" y="4778599"/>
            <a:ext cx="5176837" cy="1752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Автор</a:t>
            </a:r>
          </a:p>
          <a:p>
            <a: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Рудакова Л.В., учитель початкових </a:t>
            </a:r>
            <a:r>
              <a:rPr lang="ru-RU" sz="1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класів</a:t>
            </a:r>
            <a:endParaRPr lang="ru-RU" sz="1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r>
              <a:rPr lang="ru-RU" sz="1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Новотроїцької</a:t>
            </a:r>
            <a: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ЗШ  </a:t>
            </a:r>
            <a:r>
              <a:rPr lang="uk-UA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І- ІІІ ст.</a:t>
            </a:r>
            <a: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№ 4</a:t>
            </a:r>
          </a:p>
          <a:p>
            <a:r>
              <a:rPr lang="ru-RU" sz="1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Волноваського</a:t>
            </a:r>
            <a: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району </a:t>
            </a:r>
            <a:r>
              <a:rPr lang="ru-RU" sz="1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Донецької</a:t>
            </a:r>
            <a:r>
              <a:rPr lang="ru-RU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1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області</a:t>
            </a:r>
            <a:endParaRPr lang="ru-RU" sz="1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D:\Лида\КАРТИНКИ ПНЖ\00 r417\ёлка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1152054" cy="11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1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672" y="677763"/>
            <a:ext cx="633224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_AlbionicB&amp;W" pitchFamily="34" charset="-52"/>
              </a:rPr>
              <a:t>ВСПОМНИ ТАБЛИЦУ УМНОЖЕНИЯ НА 8!</a:t>
            </a:r>
            <a:endParaRPr lang="ru-RU" dirty="0">
              <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a_AlbionicB&amp;W" pitchFamily="34" charset="-52"/>
            </a:endParaRPr>
          </a:p>
        </p:txBody>
      </p:sp>
      <p:pic>
        <p:nvPicPr>
          <p:cNvPr id="3" name="Picture 3" descr="D:\Лида\КАРТИНКИ ПНЖ\красная шапочка\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22257" r="30538" b="11491"/>
          <a:stretch/>
        </p:blipFill>
        <p:spPr bwMode="auto">
          <a:xfrm>
            <a:off x="2699792" y="2164827"/>
            <a:ext cx="3501617" cy="45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50405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8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узел 10"/>
          <p:cNvSpPr/>
          <p:nvPr/>
        </p:nvSpPr>
        <p:spPr>
          <a:xfrm>
            <a:off x="4000496" y="3071810"/>
            <a:ext cx="1000132" cy="1000132"/>
          </a:xfrm>
          <a:prstGeom prst="flowChartConnector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Calibri"/>
                <a:cs typeface="Calibri"/>
              </a:rPr>
              <a:t>·</a:t>
            </a:r>
            <a:r>
              <a:rPr lang="ru-RU" sz="4400" dirty="0" smtClean="0">
                <a:solidFill>
                  <a:srgbClr val="0070C0"/>
                </a:solidFill>
              </a:rPr>
              <a:t>8</a:t>
            </a:r>
            <a:endParaRPr lang="ru-RU" sz="4400" dirty="0">
              <a:solidFill>
                <a:srgbClr val="0070C0"/>
              </a:solidFill>
            </a:endParaRPr>
          </a:p>
        </p:txBody>
      </p:sp>
      <p:grpSp>
        <p:nvGrpSpPr>
          <p:cNvPr id="7" name="Группа 13"/>
          <p:cNvGrpSpPr/>
          <p:nvPr/>
        </p:nvGrpSpPr>
        <p:grpSpPr>
          <a:xfrm>
            <a:off x="1312013" y="527942"/>
            <a:ext cx="6331821" cy="6045486"/>
            <a:chOff x="1312013" y="527942"/>
            <a:chExt cx="6331821" cy="6045486"/>
          </a:xfrm>
        </p:grpSpPr>
        <p:sp>
          <p:nvSpPr>
            <p:cNvPr id="2" name="Овал 1"/>
            <p:cNvSpPr/>
            <p:nvPr/>
          </p:nvSpPr>
          <p:spPr>
            <a:xfrm rot="18430182">
              <a:off x="4530933" y="1621870"/>
              <a:ext cx="2438066" cy="928694"/>
            </a:xfrm>
            <a:prstGeom prst="ellipse">
              <a:avLst/>
            </a:prstGeom>
            <a:ln w="76200">
              <a:solidFill>
                <a:srgbClr val="0070C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rgbClr val="FF0000"/>
                  </a:solidFill>
                </a:rPr>
                <a:t>3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 rot="15973895">
              <a:off x="3189983" y="1274138"/>
              <a:ext cx="2421085" cy="928694"/>
            </a:xfrm>
            <a:prstGeom prst="ellipse">
              <a:avLst/>
            </a:prstGeom>
            <a:ln w="76200">
              <a:solidFill>
                <a:srgbClr val="0070C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rgbClr val="FF0000"/>
                  </a:solidFill>
                </a:rPr>
                <a:t>5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5214942" y="3071810"/>
              <a:ext cx="2428892" cy="928694"/>
            </a:xfrm>
            <a:prstGeom prst="ellipse">
              <a:avLst/>
            </a:prstGeom>
            <a:ln w="76200">
              <a:solidFill>
                <a:srgbClr val="0070C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rgbClr val="FF0000"/>
                  </a:solidFill>
                </a:rPr>
                <a:t>2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13019176">
              <a:off x="1726346" y="1868509"/>
              <a:ext cx="2517566" cy="928694"/>
            </a:xfrm>
            <a:prstGeom prst="ellipse">
              <a:avLst/>
            </a:prstGeom>
            <a:ln w="76200">
              <a:solidFill>
                <a:srgbClr val="0070C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rgbClr val="FF0000"/>
                  </a:solidFill>
                </a:rPr>
                <a:t>9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8106493">
              <a:off x="1910153" y="4440695"/>
              <a:ext cx="2440815" cy="928694"/>
            </a:xfrm>
            <a:prstGeom prst="ellipse">
              <a:avLst/>
            </a:prstGeom>
            <a:ln w="76200">
              <a:solidFill>
                <a:srgbClr val="0070C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rgbClr val="FF0000"/>
                  </a:solidFill>
                </a:rPr>
                <a:t>4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2667648">
              <a:off x="4708847" y="4320905"/>
              <a:ext cx="2314373" cy="928694"/>
            </a:xfrm>
            <a:prstGeom prst="ellipse">
              <a:avLst/>
            </a:prstGeom>
            <a:ln w="76200">
              <a:solidFill>
                <a:srgbClr val="0070C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rgbClr val="FF0000"/>
                  </a:solidFill>
                </a:rPr>
                <a:t>6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0800000">
              <a:off x="1312013" y="3149625"/>
              <a:ext cx="2556705" cy="928694"/>
            </a:xfrm>
            <a:prstGeom prst="ellipse">
              <a:avLst/>
            </a:prstGeom>
            <a:ln w="76200">
              <a:solidFill>
                <a:srgbClr val="0070C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rgbClr val="FF0000"/>
                  </a:solidFill>
                </a:rPr>
                <a:t>7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5243489">
              <a:off x="3385564" y="4903999"/>
              <a:ext cx="2410164" cy="928694"/>
            </a:xfrm>
            <a:prstGeom prst="ellipse">
              <a:avLst/>
            </a:prstGeom>
            <a:ln w="76200">
              <a:solidFill>
                <a:srgbClr val="0070C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rgbClr val="FF0000"/>
                  </a:solidFill>
                </a:rPr>
                <a:t>8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720080" cy="504056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Лида\КАРТИНКИ ПНЖ\красная шапочка\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22257" r="30538" b="11491"/>
          <a:stretch/>
        </p:blipFill>
        <p:spPr bwMode="auto">
          <a:xfrm>
            <a:off x="5076056" y="1844824"/>
            <a:ext cx="3501617" cy="45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412776"/>
            <a:ext cx="3741730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вам! 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323528" y="6093296"/>
            <a:ext cx="504056" cy="50405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96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Спаси Красную шапочку!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Спаси Красную шапочку!</dc:title>
  <cp:lastModifiedBy>Lidija</cp:lastModifiedBy>
  <cp:revision>2</cp:revision>
  <dcterms:modified xsi:type="dcterms:W3CDTF">2014-03-31T16:06:08Z</dcterms:modified>
</cp:coreProperties>
</file>