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mLM3FhCvoI5b5HEiLFS3A==" hashData="M7+3WjIDmRhm3Lg1lVhAQLYSVK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4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55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0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4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52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8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4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8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0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9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6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sovet.su/load/new_mater/mk/2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oldina-myclas.ucoz.ru/index/tekhnologicheskij_priem_quot_raskraska_quot/0-139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7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8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5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6.wav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17" Type="http://schemas.openxmlformats.org/officeDocument/2006/relationships/image" Target="../media/image15.gif"/><Relationship Id="rId2" Type="http://schemas.openxmlformats.org/officeDocument/2006/relationships/audio" Target="../media/audio2.wav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18" Type="http://schemas.openxmlformats.org/officeDocument/2006/relationships/image" Target="../media/image16.gif"/><Relationship Id="rId3" Type="http://schemas.openxmlformats.org/officeDocument/2006/relationships/audio" Target="../media/audio5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17" Type="http://schemas.openxmlformats.org/officeDocument/2006/relationships/image" Target="../media/image15.gif"/><Relationship Id="rId2" Type="http://schemas.openxmlformats.org/officeDocument/2006/relationships/audio" Target="../media/audio3.wav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18" Type="http://schemas.openxmlformats.org/officeDocument/2006/relationships/image" Target="../media/image1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17" Type="http://schemas.openxmlformats.org/officeDocument/2006/relationships/image" Target="../media/image15.gif"/><Relationship Id="rId2" Type="http://schemas.openxmlformats.org/officeDocument/2006/relationships/audio" Target="../media/audio2.wav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5" Type="http://schemas.openxmlformats.org/officeDocument/2006/relationships/image" Target="../media/image13.gif"/><Relationship Id="rId10" Type="http://schemas.openxmlformats.org/officeDocument/2006/relationships/image" Target="../media/image8.gif"/><Relationship Id="rId19" Type="http://schemas.openxmlformats.org/officeDocument/2006/relationships/image" Target="../media/image17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data.iplayer.fm/file/ioiuhzc/119829238/212292828/Salyut_-_Zvuk_salyuta_(iPlayer.fm).mp3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content.foto.my.mail.ru/mail/devaas2708/_animated/i-50952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zukraska.ru/wp-content/gallery/fruktiyagodi/fruktiyagodi1.gif" TargetMode="External"/><Relationship Id="rId5" Type="http://schemas.openxmlformats.org/officeDocument/2006/relationships/hyperlink" Target="http://www.proza.ru/pics/2013/02/14/2321.gif" TargetMode="External"/><Relationship Id="rId4" Type="http://schemas.openxmlformats.org/officeDocument/2006/relationships/hyperlink" Target="http://www.art-apple.ru/albums/userpics/10001/cl_shablon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4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5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7.wav"/><Relationship Id="rId7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5.wav"/><Relationship Id="rId7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microsoft.com/office/2007/relationships/hdphoto" Target="../media/hdphoto1.wdp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4080"/>
            <a:ext cx="8928992" cy="6567288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6344" y="3392996"/>
            <a:ext cx="8001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ru-RU" alt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altLang="uk-UA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работа </a:t>
            </a:r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выполнена в рамках МК </a:t>
            </a:r>
          </a:p>
          <a:p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 </a:t>
            </a:r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hlinkClick r:id="rId4"/>
              </a:rPr>
              <a:t>Интерактивная раскраска в программе Microsoft Office PowerPoint</a:t>
            </a:r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altLang="uk-UA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altLang="uk-UA" sz="1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alt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</a:t>
            </a:r>
            <a:r>
              <a:rPr lang="ru-RU" altLang="uk-UA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на портале </a:t>
            </a:r>
            <a:r>
              <a:rPr lang="en-US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Gold-</a:t>
            </a:r>
            <a:r>
              <a:rPr lang="uk-UA" sz="1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творчество</a:t>
            </a:r>
            <a:endParaRPr lang="ru-RU" altLang="uk-UA" sz="1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174080"/>
            <a:ext cx="4830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Интерактивная раскраска – тренажёр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2-4 класс </a:t>
            </a:r>
            <a:endParaRPr lang="uk-UA" sz="2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6112" y="1268760"/>
            <a:ext cx="41622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Будем</a:t>
            </a:r>
          </a:p>
          <a:p>
            <a:pPr algn="ctr"/>
            <a:r>
              <a:rPr lang="uk-UA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з</a:t>
            </a:r>
            <a:r>
              <a:rPr lang="uk-UA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CrownStyle" pitchFamily="2" charset="0"/>
              </a:rPr>
              <a:t>доровы!</a:t>
            </a:r>
            <a:endParaRPr lang="uk-UA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GCrownStyle" pitchFamily="2" charset="0"/>
            </a:endParaRPr>
          </a:p>
        </p:txBody>
      </p:sp>
      <p:sp>
        <p:nvSpPr>
          <p:cNvPr id="6" name="Подзаголовок 6"/>
          <p:cNvSpPr txBox="1">
            <a:spLocks/>
          </p:cNvSpPr>
          <p:nvPr/>
        </p:nvSpPr>
        <p:spPr>
          <a:xfrm>
            <a:off x="3055969" y="5230474"/>
            <a:ext cx="3610307" cy="12511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Автор</a:t>
            </a: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Рудакова Л.В., учитель начальных классов </a:t>
            </a:r>
          </a:p>
          <a:p>
            <a:pPr marL="0" indent="0">
              <a:buNone/>
            </a:pPr>
            <a:r>
              <a:rPr lang="ru-RU" sz="1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Новотроицкой ОШ </a:t>
            </a:r>
            <a:r>
              <a:rPr lang="uk-UA" sz="1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І-ІІІ ст. № 4</a:t>
            </a:r>
          </a:p>
          <a:p>
            <a:pPr marL="0" indent="0">
              <a:buNone/>
            </a:pPr>
            <a:r>
              <a:rPr lang="uk-UA" sz="1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Волновахского района </a:t>
            </a:r>
          </a:p>
          <a:p>
            <a:pPr marL="0" indent="0">
              <a:buNone/>
            </a:pPr>
            <a:r>
              <a:rPr lang="uk-UA" sz="12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Донецкой области</a:t>
            </a:r>
            <a:endParaRPr lang="uk-UA" sz="12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504056" cy="360040"/>
          </a:xfrm>
          <a:prstGeom prst="actionButtonForwardNext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B050"/>
              </a:solidFill>
            </a:endParaRPr>
          </a:p>
        </p:txBody>
      </p:sp>
      <p:sp>
        <p:nvSpPr>
          <p:cNvPr id="8" name="Управляющая кнопка: справка 7">
            <a:hlinkClick r:id="" action="ppaction://hlinkshowjump?jump=lastslide" highlightClick="1"/>
          </p:cNvPr>
          <p:cNvSpPr/>
          <p:nvPr/>
        </p:nvSpPr>
        <p:spPr>
          <a:xfrm>
            <a:off x="8532440" y="427995"/>
            <a:ext cx="360040" cy="507831"/>
          </a:xfrm>
          <a:prstGeom prst="actionButtonHelp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0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Добровольное отравление никотином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наркомания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курение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раскраска\МК Фокина\не знаю какой урок\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Специалист по поднятию тяжестей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штангист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боксёр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раскраска\МК Фокина\не знаю какой урок\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раскраска\МК Фокина\не знаю какой урок\1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2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Лучшая тяжесть для любителей </a:t>
            </a:r>
            <a:r>
              <a:rPr lang="ru-RU" b="1" dirty="0" smtClean="0">
                <a:solidFill>
                  <a:srgbClr val="002060"/>
                </a:solidFill>
              </a:rPr>
              <a:t>утренней </a:t>
            </a:r>
            <a:r>
              <a:rPr lang="ru-RU" b="1" dirty="0">
                <a:solidFill>
                  <a:srgbClr val="002060"/>
                </a:solidFill>
              </a:rPr>
              <a:t>зарядки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гантели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штанга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раскраска\МК Фокина\не знаю какой урок\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раскраска\МК Фокина\не знаю какой урок\1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Лида\МК раскраска\МК Фокина\не знаю какой урок\12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Она является залогом здоровья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чистота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гиря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раскраска\МК Фокина\не знаю какой урок\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раскраска\МК Фокина\не знаю какой урок\1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Лида\МК раскраска\МК Фокина\не знаю какой урок\12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раскраска\МК Фокина\не знаю какой урок\13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Хоккей - шайба, футбол - мяч, </a:t>
            </a:r>
            <a:r>
              <a:rPr lang="ru-RU" b="1" dirty="0" smtClean="0">
                <a:solidFill>
                  <a:srgbClr val="002060"/>
                </a:solidFill>
              </a:rPr>
              <a:t>бадминтон-</a:t>
            </a:r>
            <a:r>
              <a:rPr lang="ru-RU" b="1" dirty="0">
                <a:solidFill>
                  <a:srgbClr val="002060"/>
                </a:solidFill>
              </a:rPr>
              <a:t>...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клюшка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воланчик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раскраска\МК Фокина\не знаю какой урок\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раскраска\МК Фокина\не знаю какой урок\1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Лида\МК раскраска\МК Фокина\не знаю какой урок\12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раскраска\МК Фокина\не знаю какой урок\13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раскраска\МК Фокина\не знаю какой урок\14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Что стремится установить спортсмен?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победу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рекорд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Лида\МК раскраска\МК Фокина\не знаю какой урок\10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Лида\МК раскраска\МК Фокина\не знаю какой урок\11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Лида\МК раскраска\МК Фокина\не знаю какой урок\12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:\Лида\МК раскраска\МК Фокина\не знаю какой урок\13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D:\Лида\МК раскраска\МК Фокина\не знаю какой урок\14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D:\Лида\МК раскраска\МК Фокина\не знаю какой урок\15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640960" cy="6336704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83568" y="702856"/>
            <a:ext cx="7920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b="1" dirty="0" smtClean="0">
                <a:solidFill>
                  <a:srgbClr val="FF0000"/>
                </a:solidFill>
                <a:latin typeface="AGCrownStyle" pitchFamily="2" charset="0"/>
              </a:rPr>
              <a:t>М</a:t>
            </a:r>
            <a:r>
              <a:rPr lang="ru-RU" sz="11500" b="1" dirty="0" smtClean="0">
                <a:solidFill>
                  <a:srgbClr val="FFFF00"/>
                </a:solidFill>
                <a:latin typeface="AGCrownStyle" pitchFamily="2" charset="0"/>
              </a:rPr>
              <a:t>о</a:t>
            </a:r>
            <a:r>
              <a:rPr lang="ru-RU" sz="11500" b="1" dirty="0" smtClean="0">
                <a:solidFill>
                  <a:srgbClr val="00B050"/>
                </a:solidFill>
                <a:latin typeface="AGCrownStyle" pitchFamily="2" charset="0"/>
              </a:rPr>
              <a:t>л</a:t>
            </a:r>
            <a:r>
              <a:rPr lang="ru-RU" sz="11500" b="1" dirty="0" smtClean="0">
                <a:solidFill>
                  <a:srgbClr val="FFC000"/>
                </a:solidFill>
                <a:latin typeface="AGCrownStyle" pitchFamily="2" charset="0"/>
              </a:rPr>
              <a:t>о</a:t>
            </a:r>
            <a:r>
              <a:rPr lang="ru-RU" sz="11500" b="1" dirty="0" smtClean="0">
                <a:solidFill>
                  <a:srgbClr val="0070C0"/>
                </a:solidFill>
                <a:latin typeface="AGCrownStyle" pitchFamily="2" charset="0"/>
              </a:rPr>
              <a:t>д</a:t>
            </a:r>
            <a:r>
              <a:rPr lang="ru-RU" sz="11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GCrownStyle" pitchFamily="2" charset="0"/>
              </a:rPr>
              <a:t>е</a:t>
            </a:r>
            <a:r>
              <a:rPr lang="ru-RU" sz="11500" b="1" dirty="0" smtClean="0">
                <a:solidFill>
                  <a:schemeClr val="accent6">
                    <a:lumMod val="75000"/>
                  </a:schemeClr>
                </a:solidFill>
                <a:latin typeface="AGCrownStyle" pitchFamily="2" charset="0"/>
              </a:rPr>
              <a:t>ц</a:t>
            </a:r>
            <a:r>
              <a:rPr lang="ru-RU" sz="11500" b="1" dirty="0" smtClean="0">
                <a:solidFill>
                  <a:schemeClr val="accent3">
                    <a:lumMod val="75000"/>
                  </a:schemeClr>
                </a:solidFill>
                <a:latin typeface="AGCrownStyle" pitchFamily="2" charset="0"/>
              </a:rPr>
              <a:t>!</a:t>
            </a:r>
            <a:endParaRPr lang="uk-UA" sz="11500" b="1" dirty="0">
              <a:solidFill>
                <a:schemeClr val="accent3">
                  <a:lumMod val="75000"/>
                </a:schemeClr>
              </a:solidFill>
              <a:latin typeface="AGCrownStyle" pitchFamily="2" charset="0"/>
            </a:endParaRPr>
          </a:p>
        </p:txBody>
      </p:sp>
      <p:pic>
        <p:nvPicPr>
          <p:cNvPr id="2" name="Picture 2" descr="http://festifessone.free.fr/crbst_feu_artifice_2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88640"/>
            <a:ext cx="7989238" cy="6336704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240759" y="6519259"/>
            <a:ext cx="864096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533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lyut-Zvuki-salyut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55" y="1988840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Салют</a:t>
            </a:r>
            <a:endParaRPr lang="ru-RU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://content.foto.my.mail.ru/mail/devaas2708/_</a:t>
            </a:r>
            <a:r>
              <a:rPr lang="en-US" dirty="0" smtClean="0">
                <a:hlinkClick r:id="rId2"/>
              </a:rPr>
              <a:t>animated/i-50952.gif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Звуковой файл </a:t>
            </a:r>
          </a:p>
          <a:p>
            <a:r>
              <a:rPr lang="en-US" dirty="0">
                <a:hlinkClick r:id="rId3"/>
              </a:rPr>
              <a:t>http://data.iplayer.fm/file/ioiuhzc/119829238/212292828/Salyut_-_Zvuk_salyuta_(iPlayer.fm).</a:t>
            </a:r>
            <a:r>
              <a:rPr lang="en-US" dirty="0" smtClean="0">
                <a:hlinkClick r:id="rId3"/>
              </a:rPr>
              <a:t>mp3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Фон </a:t>
            </a:r>
            <a:r>
              <a:rPr lang="ru-RU" u="sng" dirty="0">
                <a:hlinkClick r:id="rId4"/>
              </a:rPr>
              <a:t>http://www.art-apple.ru/albums/userpics/10001/cl_shablon4.jpg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Доктор </a:t>
            </a:r>
            <a:r>
              <a:rPr lang="ru-RU" u="sng" dirty="0">
                <a:hlinkClick r:id="rId5"/>
              </a:rPr>
              <a:t>http://www.proza.ru/pics/2013/02/14/2321.gif</a:t>
            </a:r>
            <a:r>
              <a:rPr lang="ru-RU" dirty="0"/>
              <a:t> </a:t>
            </a:r>
            <a:endParaRPr lang="uk-UA" dirty="0"/>
          </a:p>
          <a:p>
            <a:endParaRPr lang="ru-RU" dirty="0" smtClean="0"/>
          </a:p>
          <a:p>
            <a:r>
              <a:rPr lang="ru-RU" dirty="0" smtClean="0"/>
              <a:t>Раскраска </a:t>
            </a:r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razukraska.ru/wp-content/gallery/fruktiyagodi/fruktiyagodi1.gif</a:t>
            </a:r>
            <a:r>
              <a:rPr lang="ru-RU" dirty="0" smtClean="0"/>
              <a:t>  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617816"/>
            <a:ext cx="40446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 flipH="1">
            <a:off x="7092280" y="293343"/>
            <a:ext cx="1472171" cy="20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72400" y="5996426"/>
            <a:ext cx="520013" cy="48177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9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08920"/>
            <a:ext cx="8229600" cy="339965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Запомни правила: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Внимательно прочти вопрос.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Выбери правильный ответ, нажав 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Перейди к следующему заданию по кнопке </a:t>
            </a:r>
          </a:p>
          <a:p>
            <a:pPr marL="109728" indent="0">
              <a:buNone/>
            </a:pP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109728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Желаю тебе удачи! </a:t>
            </a:r>
            <a:endParaRPr lang="uk-UA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72" y="404664"/>
            <a:ext cx="7476458" cy="201622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Дорогой друг!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Ты хочешь всегда быть здоровым?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Тогда  отгадай загадки и узнай, 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что тебе в этом поможет.</a:t>
            </a:r>
            <a:endParaRPr lang="uk-UA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 flipH="1">
            <a:off x="6679877" y="3412065"/>
            <a:ext cx="2429165" cy="34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268181" y="4279222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79512" y="6355301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04122" y="3789040"/>
            <a:ext cx="680083" cy="216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7494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Его не купишь ни за какие деньги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золото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здоровье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да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Что милей всего на свете?</a:t>
            </a:r>
            <a:r>
              <a:rPr lang="ru-RU" dirty="0"/>
              <a:t> 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сон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богатство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Рациональное </a:t>
            </a:r>
            <a:r>
              <a:rPr lang="ru-RU" b="1" dirty="0">
                <a:solidFill>
                  <a:srgbClr val="002060"/>
                </a:solidFill>
              </a:rPr>
              <a:t>распределение времени</a:t>
            </a:r>
            <a:r>
              <a:rPr lang="ru-RU" dirty="0"/>
              <a:t> 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режим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Массовое заболевание людей</a:t>
            </a:r>
            <a:r>
              <a:rPr lang="ru-RU" dirty="0"/>
              <a:t> 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ОРВИ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эпидемия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Тренировка организма холодом</a:t>
            </a:r>
            <a:r>
              <a:rPr lang="ru-RU" dirty="0"/>
              <a:t> 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прогулка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закаливание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7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нет не та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ответ правильны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Наука о чистоте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гигиена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биология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тлич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т н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9794" y="188640"/>
            <a:ext cx="8568952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Мельчайший организм, переносящий инфекцию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микроб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5229200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глист</a:t>
            </a:r>
            <a:endParaRPr lang="uk-UA" b="1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38666" y="6389565"/>
            <a:ext cx="72008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D:\Лида\МК раскраска\МК Фокина\не знаю какой урок\пожилой врач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5" t="8039" r="6964" b="8844"/>
          <a:stretch/>
        </p:blipFill>
        <p:spPr bwMode="auto">
          <a:xfrm>
            <a:off x="107504" y="4840477"/>
            <a:ext cx="1328155" cy="18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Лида\МК раскраска\МК Фокина\не знаю какой урок\в вазе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Лида\МК раскраска\МК Фокина\не знаю какой урок\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4656" cy="4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Лида\МК раскраска\МК Фокина\не знаю какой урок\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Лида\МК раскраска\МК Фокина\не знаю какой урок\4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Лида\МК раскраска\МК Фокина\не знаю какой урок\6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Лида\МК раскраска\МК Фокина\не знаю какой урок\7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69528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Лида\МК раскраска\МК Фокина\не знаю какой урок\8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42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Лида\МК раскраска\МК Фокина\не знаю какой урок\9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71761"/>
            <a:ext cx="59055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нет не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181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Открытая</vt:lpstr>
      <vt:lpstr>Тема Office</vt:lpstr>
      <vt:lpstr>Презентация PowerPoint</vt:lpstr>
      <vt:lpstr>Дорогой друг! Ты хочешь всегда быть здоровым? Тогда  отгадай загадки и узнай,  что тебе в этом поможет.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Lidia</cp:lastModifiedBy>
  <cp:revision>35</cp:revision>
  <dcterms:created xsi:type="dcterms:W3CDTF">2014-07-30T11:26:55Z</dcterms:created>
  <dcterms:modified xsi:type="dcterms:W3CDTF">2014-07-31T05:53:51Z</dcterms:modified>
</cp:coreProperties>
</file>