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0" r:id="rId2"/>
    <p:sldMasterId id="2147483744" r:id="rId3"/>
  </p:sldMasterIdLst>
  <p:notesMasterIdLst>
    <p:notesMasterId r:id="rId15"/>
  </p:notesMasterIdLst>
  <p:sldIdLst>
    <p:sldId id="256" r:id="rId4"/>
    <p:sldId id="267" r:id="rId5"/>
    <p:sldId id="274" r:id="rId6"/>
    <p:sldId id="269" r:id="rId7"/>
    <p:sldId id="268" r:id="rId8"/>
    <p:sldId id="270" r:id="rId9"/>
    <p:sldId id="271" r:id="rId10"/>
    <p:sldId id="272" r:id="rId11"/>
    <p:sldId id="265" r:id="rId12"/>
    <p:sldId id="259" r:id="rId13"/>
    <p:sldId id="27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Hg9GY2dw2FiTGGEDgbC10w==" hashData="CpeneuEne+3m7OKjChSXq99UNRI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42922-959A-4437-9C72-B54381FE1AD9}" type="datetimeFigureOut">
              <a:rPr lang="uk-UA" smtClean="0"/>
              <a:t>31.07.2014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59E56-C758-40A4-AE21-F949E79B28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814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59E56-C758-40A4-AE21-F949E79B2866}" type="slidenum">
              <a:rPr lang="uk-UA" smtClean="0">
                <a:solidFill>
                  <a:prstClr val="black"/>
                </a:solidFill>
              </a:rPr>
              <a:pPr/>
              <a:t>3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240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59E56-C758-40A4-AE21-F949E79B2866}" type="slidenum">
              <a:rPr lang="uk-UA" smtClean="0">
                <a:solidFill>
                  <a:prstClr val="black"/>
                </a:solidFill>
              </a:rPr>
              <a:pPr/>
              <a:t>4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240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59E56-C758-40A4-AE21-F949E79B2866}" type="slidenum">
              <a:rPr lang="uk-UA" smtClean="0">
                <a:solidFill>
                  <a:prstClr val="black"/>
                </a:solidFill>
              </a:rPr>
              <a:pPr/>
              <a:t>5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240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59E56-C758-40A4-AE21-F949E79B2866}" type="slidenum">
              <a:rPr lang="uk-UA" smtClean="0">
                <a:solidFill>
                  <a:prstClr val="black"/>
                </a:solidFill>
              </a:rPr>
              <a:pPr/>
              <a:t>6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240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59E56-C758-40A4-AE21-F949E79B2866}" type="slidenum">
              <a:rPr lang="uk-UA" smtClean="0">
                <a:solidFill>
                  <a:prstClr val="black"/>
                </a:solidFill>
              </a:rPr>
              <a:pPr/>
              <a:t>7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240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59E56-C758-40A4-AE21-F949E79B2866}" type="slidenum">
              <a:rPr lang="uk-UA" smtClean="0">
                <a:solidFill>
                  <a:prstClr val="black"/>
                </a:solidFill>
              </a:rPr>
              <a:pPr/>
              <a:t>8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240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59E56-C758-40A4-AE21-F949E79B2866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2240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39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60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16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85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86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3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35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54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63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95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75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99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94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9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60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83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99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99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28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9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36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636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171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metodsovet.su/load/new_mater/mk/201" TargetMode="External"/><Relationship Id="rId4" Type="http://schemas.openxmlformats.org/officeDocument/2006/relationships/hyperlink" Target="http://mykids.ucoz.r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antalpiti.ru/files/99604/axz.jpg" TargetMode="External"/><Relationship Id="rId13" Type="http://schemas.openxmlformats.org/officeDocument/2006/relationships/hyperlink" Target="http://www.tvoireceptik.ho.ua/images/2013-03-24_152920.jpg" TargetMode="External"/><Relationship Id="rId18" Type="http://schemas.openxmlformats.org/officeDocument/2006/relationships/hyperlink" Target="http://lovimnogo44.ru/kuhnya/plotva_svegaya.jpg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://176.9.41.133/media/ef/1c/c0/512_ef1cc0698ca643d6a3aa9721f4d131c4.png" TargetMode="External"/><Relationship Id="rId12" Type="http://schemas.openxmlformats.org/officeDocument/2006/relationships/hyperlink" Target="https://lh4.googleusercontent.com/-4Lb6LGKQoAQ/AAAAAAAAAAI/AAAAAAAAABQ/8QIoeZd0-7A/photo.jpg" TargetMode="External"/><Relationship Id="rId17" Type="http://schemas.openxmlformats.org/officeDocument/2006/relationships/hyperlink" Target="http://mirrors.unna.org/homepage.mac.com/rmansfield/thislamp/files/page0_blog_entry47_1.jpg" TargetMode="External"/><Relationship Id="rId2" Type="http://schemas.openxmlformats.org/officeDocument/2006/relationships/image" Target="../media/image26.png"/><Relationship Id="rId16" Type="http://schemas.openxmlformats.org/officeDocument/2006/relationships/hyperlink" Target="http://mne-30.ru/wp-content/uploads/kak-opredelit-kachestvo-moloka1.png" TargetMode="External"/><Relationship Id="rId20" Type="http://schemas.openxmlformats.org/officeDocument/2006/relationships/hyperlink" Target="http://pulsportal.ru/wp-content/uploads/2014/02/peremennaya-oblachnost.jpg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kornilova.by/upload/iblock/7b3/Raduga.jpg" TargetMode="External"/><Relationship Id="rId11" Type="http://schemas.openxmlformats.org/officeDocument/2006/relationships/hyperlink" Target="http://forumsmile.ru/u/8/a/e/8ae82b1975b651cb22fec3b88e7532b1.jpg" TargetMode="External"/><Relationship Id="rId5" Type="http://schemas.openxmlformats.org/officeDocument/2006/relationships/hyperlink" Target="http://nevseoboi.com.ua/uploads/posts/2011-06/1307267580_beautiful-wallpapers-124_www.nevseoboi.com.ua.jpg" TargetMode="External"/><Relationship Id="rId15" Type="http://schemas.openxmlformats.org/officeDocument/2006/relationships/hyperlink" Target="http://image.bayimg.com/3bd78c8eea4239b3e23117aaf272d6e4c193374a.jpg" TargetMode="External"/><Relationship Id="rId10" Type="http://schemas.openxmlformats.org/officeDocument/2006/relationships/hyperlink" Target="http://mtdata.ru/u5/photo6CFF/20756010358-0/big.jpeg" TargetMode="External"/><Relationship Id="rId19" Type="http://schemas.openxmlformats.org/officeDocument/2006/relationships/hyperlink" Target="http://www.alchemyfestival.co.uk/wpimages/wpefe0d678.png" TargetMode="External"/><Relationship Id="rId4" Type="http://schemas.openxmlformats.org/officeDocument/2006/relationships/image" Target="../media/image7.png"/><Relationship Id="rId9" Type="http://schemas.openxmlformats.org/officeDocument/2006/relationships/hyperlink" Target="http://lenagold.narod.ru/fon/clipart/k/kot/kosh197.png" TargetMode="External"/><Relationship Id="rId14" Type="http://schemas.openxmlformats.org/officeDocument/2006/relationships/hyperlink" Target="http://myaska.net/wp-content/uploads/2013/06/kurochka-domashnyaya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openxmlformats.org/officeDocument/2006/relationships/audio" Target="../media/audio1.wav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10.png"/><Relationship Id="rId5" Type="http://schemas.openxmlformats.org/officeDocument/2006/relationships/audio" Target="../media/audio4.wav"/><Relationship Id="rId10" Type="http://schemas.microsoft.com/office/2007/relationships/hdphoto" Target="../media/hdphoto1.wdp"/><Relationship Id="rId4" Type="http://schemas.openxmlformats.org/officeDocument/2006/relationships/audio" Target="../media/audio3.wav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5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11" Type="http://schemas.openxmlformats.org/officeDocument/2006/relationships/image" Target="../media/image12.png"/><Relationship Id="rId5" Type="http://schemas.openxmlformats.org/officeDocument/2006/relationships/audio" Target="../media/audio3.wav"/><Relationship Id="rId10" Type="http://schemas.microsoft.com/office/2007/relationships/hdphoto" Target="../media/hdphoto2.wdp"/><Relationship Id="rId4" Type="http://schemas.openxmlformats.org/officeDocument/2006/relationships/audio" Target="../media/audio6.wav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5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11" Type="http://schemas.openxmlformats.org/officeDocument/2006/relationships/image" Target="../media/image14.png"/><Relationship Id="rId5" Type="http://schemas.openxmlformats.org/officeDocument/2006/relationships/audio" Target="../media/audio4.wav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3.wav"/><Relationship Id="rId7" Type="http://schemas.openxmlformats.org/officeDocument/2006/relationships/image" Target="../media/image7.png"/><Relationship Id="rId12" Type="http://schemas.microsoft.com/office/2007/relationships/hdphoto" Target="../media/hdphoto5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11" Type="http://schemas.openxmlformats.org/officeDocument/2006/relationships/image" Target="../media/image16.png"/><Relationship Id="rId5" Type="http://schemas.openxmlformats.org/officeDocument/2006/relationships/audio" Target="../media/audio4.wav"/><Relationship Id="rId10" Type="http://schemas.microsoft.com/office/2007/relationships/hdphoto" Target="../media/hdphoto4.wdp"/><Relationship Id="rId4" Type="http://schemas.openxmlformats.org/officeDocument/2006/relationships/audio" Target="../media/audio5.wav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5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11" Type="http://schemas.openxmlformats.org/officeDocument/2006/relationships/image" Target="../media/image18.png"/><Relationship Id="rId5" Type="http://schemas.openxmlformats.org/officeDocument/2006/relationships/audio" Target="../media/audio4.wav"/><Relationship Id="rId10" Type="http://schemas.microsoft.com/office/2007/relationships/hdphoto" Target="../media/hdphoto6.wdp"/><Relationship Id="rId4" Type="http://schemas.openxmlformats.org/officeDocument/2006/relationships/audio" Target="../media/audio3.wav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8.wav"/><Relationship Id="rId7" Type="http://schemas.openxmlformats.org/officeDocument/2006/relationships/audio" Target="../media/audio2.wav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11" Type="http://schemas.microsoft.com/office/2007/relationships/hdphoto" Target="../media/hdphoto7.wdp"/><Relationship Id="rId5" Type="http://schemas.openxmlformats.org/officeDocument/2006/relationships/audio" Target="../media/audio4.wav"/><Relationship Id="rId10" Type="http://schemas.openxmlformats.org/officeDocument/2006/relationships/image" Target="../media/image19.png"/><Relationship Id="rId4" Type="http://schemas.openxmlformats.org/officeDocument/2006/relationships/audio" Target="../media/audio5.wav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audio" Target="../media/audio4.wav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audio" Target="../media/audio9.wav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07504" y="116632"/>
            <a:ext cx="8856984" cy="6624736"/>
          </a:xfrm>
          <a:prstGeom prst="snip2Diag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074" name="Picture 2" descr="C:\Users\Lidia\Desktop\МК раскраска\0_7cfda_c67400f6_X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930128"/>
            <a:ext cx="3690955" cy="323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97581" y="1412776"/>
            <a:ext cx="6676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csiomaC" pitchFamily="2" charset="0"/>
              </a:rPr>
              <a:t>П</a:t>
            </a:r>
            <a:r>
              <a:rPr lang="uk-UA" sz="5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csiomaC" pitchFamily="2" charset="0"/>
              </a:rPr>
              <a:t>о</a:t>
            </a:r>
            <a:r>
              <a:rPr lang="uk-UA" sz="5400" b="1" cap="none" spc="0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csiomaC" pitchFamily="2" charset="0"/>
              </a:rPr>
              <a:t>м</a:t>
            </a:r>
            <a:r>
              <a:rPr lang="uk-UA" sz="54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csiomaC" pitchFamily="2" charset="0"/>
              </a:rPr>
              <a:t>о</a:t>
            </a:r>
            <a:r>
              <a:rPr lang="uk-UA" sz="5400" b="1" cap="none" spc="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csiomaC" pitchFamily="2" charset="0"/>
              </a:rPr>
              <a:t>г</a:t>
            </a:r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csiomaC" pitchFamily="2" charset="0"/>
              </a:rPr>
              <a:t>и </a:t>
            </a:r>
            <a:r>
              <a:rPr lang="uk-UA" sz="5400" b="1" cap="none" spc="0" dirty="0" smtClean="0">
                <a:ln w="1143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csiomaC" pitchFamily="2" charset="0"/>
              </a:rPr>
              <a:t>Б</a:t>
            </a:r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csiomaC" pitchFamily="2" charset="0"/>
              </a:rPr>
              <a:t>а</a:t>
            </a:r>
            <a:r>
              <a:rPr lang="uk-UA" sz="5400" b="1" cap="none" spc="0" dirty="0" smtClean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csiomaC" pitchFamily="2" charset="0"/>
              </a:rPr>
              <a:t>р</a:t>
            </a:r>
            <a:r>
              <a:rPr lang="uk-UA" sz="5400" b="1" cap="none" spc="0" dirty="0" smtClean="0">
                <a:ln w="11430"/>
                <a:solidFill>
                  <a:schemeClr val="accent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csiomaC" pitchFamily="2" charset="0"/>
              </a:rPr>
              <a:t>с</a:t>
            </a:r>
            <a:r>
              <a:rPr lang="uk-UA" sz="5400" b="1" cap="none" spc="0" dirty="0" smtClean="0">
                <a:ln w="11430"/>
                <a:solidFill>
                  <a:srgbClr val="FF33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csiomaC" pitchFamily="2" charset="0"/>
              </a:rPr>
              <a:t>и</a:t>
            </a:r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csiomaC" pitchFamily="2" charset="0"/>
              </a:rPr>
              <a:t>к</a:t>
            </a:r>
            <a:r>
              <a:rPr lang="uk-UA" sz="5400" b="1" cap="none" spc="0" dirty="0" smtClean="0">
                <a:ln w="11430"/>
                <a:solidFill>
                  <a:srgbClr val="3399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csiomaC" pitchFamily="2" charset="0"/>
              </a:rPr>
              <a:t>у</a:t>
            </a:r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csiomaC" pitchFamily="2" charset="0"/>
              </a:rPr>
              <a:t>!</a:t>
            </a:r>
            <a:endParaRPr lang="uk-UA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126837" y="4913211"/>
            <a:ext cx="4001787" cy="1324101"/>
          </a:xfrm>
        </p:spPr>
        <p:txBody>
          <a:bodyPr>
            <a:noAutofit/>
          </a:bodyPr>
          <a:lstStyle/>
          <a:p>
            <a:pPr algn="l"/>
            <a:r>
              <a:rPr lang="ru-RU" sz="1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Автор</a:t>
            </a:r>
          </a:p>
          <a:p>
            <a:pPr algn="l"/>
            <a:r>
              <a:rPr lang="ru-RU" sz="1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Рудакова Л.В., учитель начальных классов </a:t>
            </a:r>
          </a:p>
          <a:p>
            <a:pPr algn="l"/>
            <a:r>
              <a:rPr lang="ru-RU" sz="1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Новотроицкой ОШ </a:t>
            </a:r>
            <a:r>
              <a:rPr lang="uk-UA" sz="1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І-ІІІ ст. № 4</a:t>
            </a:r>
          </a:p>
          <a:p>
            <a:pPr algn="l"/>
            <a:r>
              <a:rPr lang="uk-UA" sz="1400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Волновахского</a:t>
            </a:r>
            <a:r>
              <a:rPr lang="uk-UA" sz="1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uk-UA" sz="1400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района</a:t>
            </a:r>
            <a:r>
              <a:rPr lang="uk-UA" sz="1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</a:p>
          <a:p>
            <a:pPr algn="l"/>
            <a:r>
              <a:rPr lang="uk-UA" sz="1400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Донецкой</a:t>
            </a:r>
            <a:r>
              <a:rPr lang="uk-UA" sz="1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uk-UA" sz="1400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области</a:t>
            </a:r>
            <a:endParaRPr lang="uk-UA" sz="1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26837" y="6372036"/>
            <a:ext cx="233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hlinkClick r:id="rId4"/>
              </a:rPr>
              <a:t>http://</a:t>
            </a:r>
            <a:r>
              <a:rPr lang="en-US" b="1" dirty="0" smtClean="0">
                <a:solidFill>
                  <a:srgbClr val="FFFF00"/>
                </a:solidFill>
                <a:hlinkClick r:id="rId4"/>
              </a:rPr>
              <a:t>mykids.ucoz.ru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endParaRPr lang="uk-UA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13294" y="2306124"/>
            <a:ext cx="6287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Интерактивная раскраска – тренажёр по математике </a:t>
            </a:r>
          </a:p>
          <a:p>
            <a:endParaRPr lang="uk-UA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028384" y="6237312"/>
            <a:ext cx="638200" cy="432048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2449492" y="2877372"/>
            <a:ext cx="1053494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2 класс</a:t>
            </a:r>
            <a:endParaRPr lang="uk-UA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Управляющая кнопка: справка 12">
            <a:hlinkClick r:id="" action="ppaction://hlinkshowjump?jump=lastslide" highlightClick="1"/>
          </p:cNvPr>
          <p:cNvSpPr/>
          <p:nvPr/>
        </p:nvSpPr>
        <p:spPr>
          <a:xfrm>
            <a:off x="8666584" y="201789"/>
            <a:ext cx="297904" cy="369332"/>
          </a:xfrm>
          <a:prstGeom prst="actionButtonHelp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535496" y="386455"/>
            <a:ext cx="80010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uk-UA" dirty="0">
                <a:latin typeface="Comic Sans MS" pitchFamily="66" charset="0"/>
              </a:rPr>
              <a:t>                          </a:t>
            </a:r>
            <a:r>
              <a:rPr lang="ru-RU" altLang="uk-UA" sz="1600" dirty="0">
                <a:latin typeface="Comic Sans MS" pitchFamily="66" charset="0"/>
              </a:rPr>
              <a:t>работа выполнена в рамках МК </a:t>
            </a:r>
          </a:p>
          <a:p>
            <a:r>
              <a:rPr lang="ru-RU" altLang="uk-UA" sz="1600" dirty="0">
                <a:latin typeface="Comic Sans MS" pitchFamily="66" charset="0"/>
              </a:rPr>
              <a:t>«</a:t>
            </a:r>
            <a:r>
              <a:rPr lang="ru-RU" altLang="uk-UA" sz="1600" dirty="0"/>
              <a:t> </a:t>
            </a:r>
            <a:r>
              <a:rPr lang="ru-RU" altLang="uk-UA" sz="1600" dirty="0">
                <a:hlinkClick r:id="rId5"/>
              </a:rPr>
              <a:t> </a:t>
            </a:r>
            <a:r>
              <a:rPr lang="ru-RU" altLang="uk-UA" sz="1600" dirty="0">
                <a:latin typeface="Comic Sans MS" pitchFamily="66" charset="0"/>
                <a:hlinkClick r:id="rId5"/>
              </a:rPr>
              <a:t>Интерактивная раскраска в программе </a:t>
            </a:r>
            <a:r>
              <a:rPr lang="ru-RU" altLang="uk-UA" sz="1600" dirty="0" err="1">
                <a:latin typeface="Comic Sans MS" pitchFamily="66" charset="0"/>
                <a:hlinkClick r:id="rId5"/>
              </a:rPr>
              <a:t>Microsoft</a:t>
            </a:r>
            <a:r>
              <a:rPr lang="ru-RU" altLang="uk-UA" sz="1600" dirty="0">
                <a:latin typeface="Comic Sans MS" pitchFamily="66" charset="0"/>
                <a:hlinkClick r:id="rId5"/>
              </a:rPr>
              <a:t> </a:t>
            </a:r>
            <a:r>
              <a:rPr lang="ru-RU" altLang="uk-UA" sz="1600" dirty="0" err="1">
                <a:latin typeface="Comic Sans MS" pitchFamily="66" charset="0"/>
                <a:hlinkClick r:id="rId5"/>
              </a:rPr>
              <a:t>Office</a:t>
            </a:r>
            <a:r>
              <a:rPr lang="ru-RU" altLang="uk-UA" sz="1600" dirty="0">
                <a:latin typeface="Comic Sans MS" pitchFamily="66" charset="0"/>
                <a:hlinkClick r:id="rId5"/>
              </a:rPr>
              <a:t> </a:t>
            </a:r>
            <a:r>
              <a:rPr lang="ru-RU" altLang="uk-UA" sz="1600" dirty="0" err="1">
                <a:latin typeface="Comic Sans MS" pitchFamily="66" charset="0"/>
                <a:hlinkClick r:id="rId5"/>
              </a:rPr>
              <a:t>PowerPoint</a:t>
            </a:r>
            <a:r>
              <a:rPr lang="ru-RU" altLang="uk-UA" sz="1600" dirty="0"/>
              <a:t> »</a:t>
            </a:r>
          </a:p>
          <a:p>
            <a:r>
              <a:rPr lang="ru-RU" altLang="uk-UA" sz="1600" dirty="0">
                <a:latin typeface="Comic Sans MS" pitchFamily="66" charset="0"/>
              </a:rPr>
              <a:t>                  на Методическом портале учителя МЕТОДСОВЕТ</a:t>
            </a:r>
          </a:p>
        </p:txBody>
      </p:sp>
    </p:spTree>
    <p:extLst>
      <p:ext uri="{BB962C8B-B14F-4D97-AF65-F5344CB8AC3E}">
        <p14:creationId xmlns:p14="http://schemas.microsoft.com/office/powerpoint/2010/main" val="155448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16632"/>
            <a:ext cx="8784976" cy="6552728"/>
          </a:xfrm>
          <a:prstGeom prst="rect">
            <a:avLst/>
          </a:prstGeom>
          <a:noFill/>
          <a:ln>
            <a:solidFill>
              <a:srgbClr val="FF3399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Управляющая кнопка: домой 1">
            <a:hlinkClick r:id="" action="ppaction://hlinkshowjump?jump=endshow" highlightClick="1"/>
          </p:cNvPr>
          <p:cNvSpPr/>
          <p:nvPr/>
        </p:nvSpPr>
        <p:spPr>
          <a:xfrm>
            <a:off x="8244408" y="5852740"/>
            <a:ext cx="576064" cy="648072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50" name="Picture 2" descr="C:\Users\Lidia\Desktop\МК раскраска\spasibo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352" y="260647"/>
            <a:ext cx="6289999" cy="624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idia\Desktop\МК раскраска\85034277_97355541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0872"/>
            <a:ext cx="2376264" cy="189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files2.fatakat.com/2012/8/13448836741165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2346">
            <a:off x="7438759" y="512286"/>
            <a:ext cx="1258322" cy="133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27784" y="4465510"/>
            <a:ext cx="489089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СПАСИБО, </a:t>
            </a:r>
            <a:r>
              <a:rPr lang="uk-UA" sz="4000" b="1" i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ребята</a:t>
            </a:r>
            <a:r>
              <a:rPr lang="uk-UA" sz="40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r>
              <a:rPr lang="uk-UA" sz="4000" b="1" i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Теперь</a:t>
            </a:r>
            <a:r>
              <a:rPr lang="uk-UA" sz="40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я </a:t>
            </a:r>
            <a:r>
              <a:rPr lang="uk-UA" sz="4000" b="1" i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сыт</a:t>
            </a:r>
            <a:r>
              <a:rPr lang="uk-UA" sz="40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</a:p>
          <a:p>
            <a:pPr algn="ctr"/>
            <a:r>
              <a:rPr lang="uk-UA" sz="4000" b="1" i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очень</a:t>
            </a:r>
            <a:r>
              <a:rPr lang="uk-UA" sz="40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b="1" i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доволен</a:t>
            </a:r>
            <a:r>
              <a:rPr lang="uk-UA" sz="40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uk-UA" sz="40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91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начало (online-audio-converter.com).wav"/>
          </p:stSnd>
        </p:sndAc>
      </p:transition>
    </mc:Choice>
    <mc:Fallback xmlns="">
      <p:transition spd="slow" advClick="0">
        <p:sndAc>
          <p:stSnd>
            <p:snd r:embed="rId6" name="начало (online-audio-converter.com)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107504" y="116632"/>
            <a:ext cx="8856984" cy="6624736"/>
          </a:xfrm>
          <a:prstGeom prst="snip2Diag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51841"/>
            <a:ext cx="7772400" cy="477951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презентации использованы ресурсы сети Интернет:</a:t>
            </a:r>
            <a:endParaRPr lang="uk-UA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" action="ppaction://hlinkshowjump?jump=endshow" highlightClick="1"/>
          </p:cNvPr>
          <p:cNvSpPr/>
          <p:nvPr/>
        </p:nvSpPr>
        <p:spPr>
          <a:xfrm>
            <a:off x="8244408" y="5852740"/>
            <a:ext cx="576064" cy="648072"/>
          </a:xfrm>
          <a:prstGeom prst="actionButtonHom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Picture 2" descr="C:\Users\Lidia\Desktop\МК раскраска\0_7cfda_c67400f6_X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53126" y="4541782"/>
            <a:ext cx="2232248" cy="195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Lidia\Desktop\0_63c43_87c14d9b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84" y="3645577"/>
            <a:ext cx="3097550" cy="321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Lidia\Desktop\0_63c42_d30df221_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132856"/>
            <a:ext cx="1800200" cy="355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92696" y="777197"/>
            <a:ext cx="76866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0" dirty="0"/>
              <a:t>Фон </a:t>
            </a:r>
            <a:r>
              <a:rPr lang="uk-UA" sz="1100" u="sng" dirty="0">
                <a:hlinkClick r:id="rId5"/>
              </a:rPr>
              <a:t>http://nevseoboi.com.ua/uploads/posts/2011-06/1307267580_beautiful-wallpapers-124_www.nevseoboi.com.ua.jpg</a:t>
            </a:r>
            <a:r>
              <a:rPr lang="uk-UA" sz="1100" dirty="0"/>
              <a:t> </a:t>
            </a:r>
          </a:p>
          <a:p>
            <a:r>
              <a:rPr lang="uk-UA" sz="1100" dirty="0" smtClean="0"/>
              <a:t>Фон </a:t>
            </a:r>
            <a:r>
              <a:rPr lang="uk-UA" sz="1100" dirty="0"/>
              <a:t>2 </a:t>
            </a:r>
            <a:r>
              <a:rPr lang="uk-UA" sz="1100" u="sng" dirty="0">
                <a:hlinkClick r:id="rId6"/>
              </a:rPr>
              <a:t>http://www.kornilova.by/upload/iblock/7b3/Raduga.jpg</a:t>
            </a:r>
            <a:r>
              <a:rPr lang="uk-UA" sz="1100" dirty="0"/>
              <a:t> </a:t>
            </a:r>
          </a:p>
          <a:p>
            <a:r>
              <a:rPr lang="uk-UA" sz="1100" dirty="0" err="1"/>
              <a:t>Дед</a:t>
            </a:r>
            <a:r>
              <a:rPr lang="uk-UA" sz="1100" dirty="0"/>
              <a:t>  </a:t>
            </a:r>
            <a:r>
              <a:rPr lang="uk-UA" sz="1100" u="sng" dirty="0">
                <a:hlinkClick r:id="rId7"/>
              </a:rPr>
              <a:t>http://176.9.41.133/media/ef/1c/c0/512_ef1cc0698ca643d6a3aa9721f4d131c4.png</a:t>
            </a:r>
            <a:r>
              <a:rPr lang="uk-UA" sz="1100" dirty="0"/>
              <a:t> </a:t>
            </a:r>
          </a:p>
          <a:p>
            <a:r>
              <a:rPr lang="uk-UA" sz="1100" dirty="0"/>
              <a:t>Баба </a:t>
            </a:r>
            <a:r>
              <a:rPr lang="uk-UA" sz="1100" u="sng" dirty="0">
                <a:hlinkClick r:id="rId8"/>
              </a:rPr>
              <a:t>http://antalpiti.ru/files/99604/axz.jpg</a:t>
            </a:r>
            <a:r>
              <a:rPr lang="uk-UA" sz="1100" dirty="0"/>
              <a:t> </a:t>
            </a:r>
          </a:p>
          <a:p>
            <a:r>
              <a:rPr lang="uk-UA" sz="1100" dirty="0" err="1"/>
              <a:t>Кот</a:t>
            </a:r>
            <a:r>
              <a:rPr lang="uk-UA" sz="1100" dirty="0"/>
              <a:t> 1 </a:t>
            </a:r>
            <a:r>
              <a:rPr lang="uk-UA" sz="1100" u="sng" dirty="0">
                <a:hlinkClick r:id="rId9"/>
              </a:rPr>
              <a:t>http://lenagold.narod.ru/fon/clipart/k/kot/kosh197.png</a:t>
            </a:r>
            <a:r>
              <a:rPr lang="uk-UA" sz="1100" dirty="0"/>
              <a:t> </a:t>
            </a:r>
          </a:p>
          <a:p>
            <a:r>
              <a:rPr lang="uk-UA" sz="1100" dirty="0" err="1"/>
              <a:t>Кот</a:t>
            </a:r>
            <a:r>
              <a:rPr lang="uk-UA" sz="1100" dirty="0"/>
              <a:t> 2 </a:t>
            </a:r>
            <a:r>
              <a:rPr lang="uk-UA" sz="1100" u="sng" dirty="0">
                <a:hlinkClick r:id="rId10"/>
              </a:rPr>
              <a:t>http://mtdata.ru/u5/photo6CFF/20756010358-0/big.jpeg</a:t>
            </a:r>
            <a:r>
              <a:rPr lang="uk-UA" sz="1100" dirty="0"/>
              <a:t> </a:t>
            </a:r>
          </a:p>
          <a:p>
            <a:r>
              <a:rPr lang="uk-UA" sz="1100" dirty="0" err="1"/>
              <a:t>Букашка</a:t>
            </a:r>
            <a:r>
              <a:rPr lang="uk-UA" sz="1100" dirty="0"/>
              <a:t> </a:t>
            </a:r>
            <a:r>
              <a:rPr lang="uk-UA" sz="1100" u="sng" dirty="0">
                <a:hlinkClick r:id="rId11"/>
              </a:rPr>
              <a:t>http://forumsmile.ru/u/8/a/e/8ae82b1975b651cb22fec3b88e7532b1.jpg</a:t>
            </a:r>
            <a:r>
              <a:rPr lang="uk-UA" sz="1100" dirty="0"/>
              <a:t> </a:t>
            </a:r>
          </a:p>
          <a:p>
            <a:r>
              <a:rPr lang="uk-UA" sz="1100" dirty="0" err="1"/>
              <a:t>Сыр</a:t>
            </a:r>
            <a:r>
              <a:rPr lang="uk-UA" sz="1100" dirty="0"/>
              <a:t>  </a:t>
            </a:r>
            <a:r>
              <a:rPr lang="uk-UA" sz="1100" u="sng" dirty="0">
                <a:hlinkClick r:id="rId12"/>
              </a:rPr>
              <a:t>https://lh4.googleusercontent.com/-4Lb6LGKQoAQ/AAAAAAAAAAI/AAAAAAAAABQ/8QIoeZd0-7A/photo.jpg</a:t>
            </a:r>
            <a:r>
              <a:rPr lang="uk-UA" sz="1100" dirty="0"/>
              <a:t> </a:t>
            </a:r>
          </a:p>
          <a:p>
            <a:r>
              <a:rPr lang="uk-UA" sz="1100" dirty="0" err="1"/>
              <a:t>Колбаса</a:t>
            </a:r>
            <a:r>
              <a:rPr lang="uk-UA" sz="1100" dirty="0"/>
              <a:t> </a:t>
            </a:r>
            <a:r>
              <a:rPr lang="uk-UA" sz="1100" u="sng" dirty="0">
                <a:hlinkClick r:id="rId13"/>
              </a:rPr>
              <a:t>http://www.tvoireceptik.ho.ua/images/2013-03-24_152920.jpg</a:t>
            </a:r>
            <a:r>
              <a:rPr lang="uk-UA" sz="1100" dirty="0"/>
              <a:t> </a:t>
            </a:r>
            <a:br>
              <a:rPr lang="uk-UA" sz="1100" dirty="0"/>
            </a:br>
            <a:r>
              <a:rPr lang="uk-UA" sz="1100" dirty="0" err="1"/>
              <a:t>Курица</a:t>
            </a:r>
            <a:r>
              <a:rPr lang="uk-UA" sz="1100" dirty="0"/>
              <a:t> </a:t>
            </a:r>
            <a:r>
              <a:rPr lang="uk-UA" sz="1100" u="sng" dirty="0">
                <a:hlinkClick r:id="rId14"/>
              </a:rPr>
              <a:t>http://myaska.net/wp-content/uploads/2013/06/kurochka-domashnyaya.jpg</a:t>
            </a:r>
            <a:r>
              <a:rPr lang="uk-UA" sz="1100" dirty="0"/>
              <a:t> </a:t>
            </a:r>
            <a:br>
              <a:rPr lang="uk-UA" sz="1100" dirty="0"/>
            </a:br>
            <a:r>
              <a:rPr lang="uk-UA" sz="1100" dirty="0" err="1"/>
              <a:t>Вискас</a:t>
            </a:r>
            <a:r>
              <a:rPr lang="uk-UA" sz="1100" dirty="0"/>
              <a:t> </a:t>
            </a:r>
            <a:r>
              <a:rPr lang="uk-UA" sz="1100" u="sng" dirty="0">
                <a:hlinkClick r:id="rId15"/>
              </a:rPr>
              <a:t>http://image.bayimg.com/3bd78c8eea4239b3e23117aaf272d6e4c193374a.jpg</a:t>
            </a:r>
            <a:r>
              <a:rPr lang="uk-UA" sz="1100" dirty="0"/>
              <a:t> </a:t>
            </a:r>
            <a:br>
              <a:rPr lang="uk-UA" sz="1100" dirty="0"/>
            </a:br>
            <a:r>
              <a:rPr lang="uk-UA" sz="1100" dirty="0"/>
              <a:t>Молоко </a:t>
            </a:r>
            <a:r>
              <a:rPr lang="uk-UA" sz="1100" u="sng" dirty="0">
                <a:hlinkClick r:id="rId16"/>
              </a:rPr>
              <a:t>http://mne-30.ru/wp-content/uploads/kak-opredelit-kachestvo-moloka1.png</a:t>
            </a:r>
            <a:r>
              <a:rPr lang="uk-UA" sz="1100" dirty="0"/>
              <a:t> </a:t>
            </a:r>
          </a:p>
          <a:p>
            <a:r>
              <a:rPr lang="uk-UA" sz="1100" dirty="0" err="1"/>
              <a:t>Хлеб</a:t>
            </a:r>
            <a:r>
              <a:rPr lang="uk-UA" sz="1100" dirty="0"/>
              <a:t>  </a:t>
            </a:r>
            <a:r>
              <a:rPr lang="uk-UA" sz="1100" u="sng" dirty="0">
                <a:hlinkClick r:id="rId17"/>
              </a:rPr>
              <a:t>http://mirrors.unna.org/homepage.mac.com/rmansfield/thislamp/files/page0_blog_entry47_1.jpg</a:t>
            </a:r>
            <a:r>
              <a:rPr lang="uk-UA" sz="1100" dirty="0"/>
              <a:t> </a:t>
            </a:r>
          </a:p>
          <a:p>
            <a:r>
              <a:rPr lang="uk-UA" sz="1100" dirty="0" err="1"/>
              <a:t>Рыба</a:t>
            </a:r>
            <a:r>
              <a:rPr lang="uk-UA" sz="1100" dirty="0"/>
              <a:t> </a:t>
            </a:r>
            <a:r>
              <a:rPr lang="uk-UA" sz="1100" u="sng" dirty="0">
                <a:hlinkClick r:id="rId18"/>
              </a:rPr>
              <a:t>http://lovimnogo44.ru/kuhnya/plotva_svegaya.jpg</a:t>
            </a:r>
            <a:r>
              <a:rPr lang="uk-UA" sz="1100" dirty="0"/>
              <a:t> </a:t>
            </a:r>
          </a:p>
          <a:p>
            <a:r>
              <a:rPr lang="uk-UA" sz="1100" dirty="0" err="1"/>
              <a:t>Мотылёк</a:t>
            </a:r>
            <a:r>
              <a:rPr lang="uk-UA" sz="1100" dirty="0"/>
              <a:t> </a:t>
            </a:r>
            <a:r>
              <a:rPr lang="uk-UA" sz="1100" u="sng" dirty="0">
                <a:hlinkClick r:id="rId19"/>
              </a:rPr>
              <a:t>http://www.alchemyfestival.co.uk/wpimages/wpefe0d678.png</a:t>
            </a:r>
            <a:r>
              <a:rPr lang="uk-UA" sz="1100" dirty="0"/>
              <a:t> </a:t>
            </a:r>
          </a:p>
          <a:p>
            <a:r>
              <a:rPr lang="uk-UA" sz="1100" dirty="0" err="1"/>
              <a:t>Солнышко</a:t>
            </a:r>
            <a:r>
              <a:rPr lang="uk-UA" sz="1100" dirty="0"/>
              <a:t> в </a:t>
            </a:r>
            <a:r>
              <a:rPr lang="uk-UA" sz="1100" dirty="0" err="1"/>
              <a:t>тучке</a:t>
            </a:r>
            <a:r>
              <a:rPr lang="uk-UA" sz="1100" dirty="0"/>
              <a:t> </a:t>
            </a:r>
            <a:r>
              <a:rPr lang="uk-UA" sz="1100" u="sng" dirty="0">
                <a:hlinkClick r:id="rId20"/>
              </a:rPr>
              <a:t>http://pulsportal.ru/wp-content/uploads/2014/02/peremennaya-oblachnost.jpg</a:t>
            </a:r>
            <a:endParaRPr lang="uk-UA" sz="1100" dirty="0"/>
          </a:p>
        </p:txBody>
      </p:sp>
    </p:spTree>
    <p:extLst>
      <p:ext uri="{BB962C8B-B14F-4D97-AF65-F5344CB8AC3E}">
        <p14:creationId xmlns:p14="http://schemas.microsoft.com/office/powerpoint/2010/main" val="391803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07504" y="116632"/>
            <a:ext cx="8856984" cy="6624736"/>
          </a:xfrm>
          <a:prstGeom prst="snip2Diag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pic>
        <p:nvPicPr>
          <p:cNvPr id="3074" name="Picture 2" descr="C:\Users\Lidia\Desktop\МК раскраска\0_7cfda_c67400f6_X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5615" y="3645024"/>
            <a:ext cx="3289035" cy="288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028384" y="6237312"/>
            <a:ext cx="638200" cy="432048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29444" y="404664"/>
            <a:ext cx="7957356" cy="3474593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Дорогие ребята!</a:t>
            </a:r>
            <a:br>
              <a:rPr lang="ru-RU" sz="2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очень хочу кушать, а мои </a:t>
            </a:r>
            <a:r>
              <a:rPr lang="ru-RU" sz="2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хозяева </a:t>
            </a:r>
            <a:r>
              <a:rPr lang="ru-RU" sz="2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никак </a:t>
            </a:r>
            <a:r>
              <a:rPr lang="ru-RU" sz="2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могут решить </a:t>
            </a:r>
            <a:r>
              <a:rPr lang="ru-RU" sz="2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</a:t>
            </a:r>
            <a:r>
              <a:rPr lang="ru-RU" sz="2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меня </a:t>
            </a:r>
            <a:r>
              <a:rPr lang="ru-RU" sz="2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покормить.</a:t>
            </a:r>
            <a:br>
              <a:rPr lang="ru-RU" sz="2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Помогите им и мне, пожалуйста!</a:t>
            </a:r>
            <a:br>
              <a:rPr lang="ru-RU" sz="2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узнать задание, жмите на</a:t>
            </a:r>
            <a:br>
              <a:rPr lang="ru-RU" sz="2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перехода к следующему заданию – на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endParaRPr lang="uk-UA" sz="2000" dirty="0"/>
          </a:p>
        </p:txBody>
      </p:sp>
      <p:sp>
        <p:nvSpPr>
          <p:cNvPr id="14" name="Управляющая кнопка: далее 13">
            <a:hlinkClick r:id="" action="ppaction://noaction" highlightClick="1"/>
          </p:cNvPr>
          <p:cNvSpPr/>
          <p:nvPr/>
        </p:nvSpPr>
        <p:spPr>
          <a:xfrm>
            <a:off x="7158319" y="2992790"/>
            <a:ext cx="441183" cy="293216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pic>
        <p:nvPicPr>
          <p:cNvPr id="16" name="Picture 3" descr="C:\Users\Lidia\Desktop\0_63c42_d30df221_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964" y="1916832"/>
            <a:ext cx="382414" cy="75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g-fotki.yandex.ru/get/6511/36014149.ef/0_763b9_7a870a96_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76" r="15832"/>
          <a:stretch/>
        </p:blipFill>
        <p:spPr bwMode="auto">
          <a:xfrm>
            <a:off x="7181887" y="0"/>
            <a:ext cx="1962113" cy="176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932040" y="4259947"/>
            <a:ext cx="2921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Желаю вам успехов!</a:t>
            </a:r>
            <a:endParaRPr lang="uk-UA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74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начало (online-audio-converter.com).wav"/>
          </p:stSnd>
        </p:sndAc>
      </p:transition>
    </mc:Choice>
    <mc:Fallback xmlns="">
      <p:transition spd="slow" advClick="0">
        <p:sndAc>
          <p:stSnd>
            <p:snd r:embed="rId6" name="начало (online-audio-converter.com)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вырезанными противолежащими углами 14"/>
          <p:cNvSpPr/>
          <p:nvPr/>
        </p:nvSpPr>
        <p:spPr>
          <a:xfrm>
            <a:off x="107504" y="116632"/>
            <a:ext cx="8856984" cy="6624736"/>
          </a:xfrm>
          <a:prstGeom prst="snip2Diag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pic>
        <p:nvPicPr>
          <p:cNvPr id="1027" name="Picture 3" descr="C:\Users\Lidia\Desktop\0_63c42_d30df221_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305771"/>
            <a:ext cx="1606550" cy="317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idia\Desktop\0_63c43_87c14d9b_L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07455"/>
            <a:ext cx="2400861" cy="248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51547" y="5028172"/>
            <a:ext cx="1027700" cy="60223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65</a:t>
            </a:r>
            <a:endParaRPr lang="uk-UA" sz="3200" b="1" dirty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25941" y="5877271"/>
            <a:ext cx="1027700" cy="60223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99</a:t>
            </a:r>
            <a:endParaRPr lang="uk-UA" sz="3200" b="1" dirty="0">
              <a:solidFill>
                <a:srgbClr val="00206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60032" y="5848823"/>
            <a:ext cx="1027700" cy="60223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70</a:t>
            </a:r>
            <a:endParaRPr lang="uk-UA" sz="3200" b="1" dirty="0">
              <a:solidFill>
                <a:srgbClr val="00206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84204" y="5028173"/>
            <a:ext cx="1027700" cy="60223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98</a:t>
            </a:r>
            <a:endParaRPr lang="uk-UA" sz="3200" b="1" dirty="0">
              <a:solidFill>
                <a:srgbClr val="00206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498310" y="5028171"/>
            <a:ext cx="1027700" cy="60223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27</a:t>
            </a:r>
            <a:endParaRPr lang="uk-UA" sz="3200" b="1" dirty="0">
              <a:solidFill>
                <a:srgbClr val="002060"/>
              </a:solidFill>
            </a:endParaRP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6012160" y="116632"/>
            <a:ext cx="3024336" cy="72068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17 </a:t>
            </a:r>
            <a:r>
              <a:rPr lang="ru-RU" sz="3200" b="1" dirty="0" smtClean="0">
                <a:solidFill>
                  <a:srgbClr val="002060"/>
                </a:solidFill>
                <a:sym typeface="Wingdings 2"/>
              </a:rPr>
              <a:t></a:t>
            </a:r>
            <a:r>
              <a:rPr lang="ru-RU" sz="3200" b="1" dirty="0" smtClean="0">
                <a:solidFill>
                  <a:srgbClr val="002060"/>
                </a:solidFill>
              </a:rPr>
              <a:t> 10 - 100</a:t>
            </a:r>
            <a:endParaRPr lang="uk-UA" sz="3200" b="1" dirty="0">
              <a:solidFill>
                <a:srgbClr val="002060"/>
              </a:solidFill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316416" y="6381328"/>
            <a:ext cx="720080" cy="432048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pic>
        <p:nvPicPr>
          <p:cNvPr id="14" name="Picture 8" descr="http://mne-30.ru/wp-content/uploads/kak-opredelit-kachestvo-moloka1.pn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895" y="185087"/>
            <a:ext cx="3188017" cy="431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://mne-30.ru/wp-content/uploads/kak-opredelit-kachestvo-moloka1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627" y="185087"/>
            <a:ext cx="3193285" cy="431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8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ай, да молодец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ещё подумай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подумай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подумай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ой, ошибочка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13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вырезанными противолежащими углами 14"/>
          <p:cNvSpPr/>
          <p:nvPr/>
        </p:nvSpPr>
        <p:spPr>
          <a:xfrm>
            <a:off x="107504" y="116632"/>
            <a:ext cx="8856984" cy="6624736"/>
          </a:xfrm>
          <a:prstGeom prst="snip2Diag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pic>
        <p:nvPicPr>
          <p:cNvPr id="1027" name="Picture 3" descr="C:\Users\Lidia\Desktop\0_63c42_d30df221_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305771"/>
            <a:ext cx="1606550" cy="317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idia\Desktop\0_63c43_87c14d9b_L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07455"/>
            <a:ext cx="2400861" cy="248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51547" y="5028172"/>
            <a:ext cx="1027700" cy="60223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53</a:t>
            </a:r>
            <a:endParaRPr lang="uk-UA" sz="3200" b="1" dirty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25941" y="5877271"/>
            <a:ext cx="1027700" cy="60223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12</a:t>
            </a:r>
            <a:endParaRPr lang="uk-UA" sz="3200" b="1" dirty="0">
              <a:solidFill>
                <a:srgbClr val="00206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60032" y="5848823"/>
            <a:ext cx="1027700" cy="60223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34</a:t>
            </a:r>
            <a:endParaRPr lang="uk-UA" sz="3200" b="1" dirty="0">
              <a:solidFill>
                <a:srgbClr val="00206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84204" y="5028173"/>
            <a:ext cx="1027700" cy="60223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45</a:t>
            </a:r>
            <a:endParaRPr lang="uk-UA" sz="3200" b="1" dirty="0">
              <a:solidFill>
                <a:srgbClr val="00206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498310" y="5028171"/>
            <a:ext cx="1027700" cy="60223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28</a:t>
            </a:r>
            <a:endParaRPr lang="uk-UA" sz="3200" b="1" dirty="0">
              <a:solidFill>
                <a:srgbClr val="002060"/>
              </a:solidFill>
            </a:endParaRP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6012160" y="116632"/>
            <a:ext cx="3024336" cy="72068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36 - 4 + 21</a:t>
            </a:r>
            <a:endParaRPr lang="uk-UA" sz="3200" b="1" dirty="0">
              <a:solidFill>
                <a:srgbClr val="002060"/>
              </a:solidFill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316416" y="6381328"/>
            <a:ext cx="720080" cy="432048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pic>
        <p:nvPicPr>
          <p:cNvPr id="14" name="Picture 2" descr="http://img-fotki.yandex.ru/get/58191/119528728.16d3/0_ca1ce_ae354d85_X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77" y="435217"/>
            <a:ext cx="565461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img-fotki.yandex.ru/get/58191/119528728.16d3/0_ca1ce_ae354d85_XL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8" y="435217"/>
            <a:ext cx="5626726" cy="345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8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й, ошибочка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молодец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ещё подумай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й, ошибочка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подумай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13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вырезанными противолежащими углами 14"/>
          <p:cNvSpPr/>
          <p:nvPr/>
        </p:nvSpPr>
        <p:spPr>
          <a:xfrm>
            <a:off x="107504" y="116632"/>
            <a:ext cx="8856984" cy="6624736"/>
          </a:xfrm>
          <a:prstGeom prst="snip2Diag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pic>
        <p:nvPicPr>
          <p:cNvPr id="1027" name="Picture 3" descr="C:\Users\Lidia\Desktop\0_63c42_d30df221_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305771"/>
            <a:ext cx="1606550" cy="317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idia\Desktop\0_63c43_87c14d9b_L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07455"/>
            <a:ext cx="2400861" cy="248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51547" y="5028172"/>
            <a:ext cx="1027700" cy="60223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4</a:t>
            </a:r>
            <a:endParaRPr lang="uk-UA" sz="3200" b="1" dirty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25941" y="5877271"/>
            <a:ext cx="1027700" cy="60223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24</a:t>
            </a:r>
            <a:endParaRPr lang="uk-UA" sz="3200" b="1" dirty="0">
              <a:solidFill>
                <a:srgbClr val="00206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60032" y="5848823"/>
            <a:ext cx="1027700" cy="60223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12</a:t>
            </a:r>
            <a:endParaRPr lang="uk-UA" sz="3200" b="1" dirty="0">
              <a:solidFill>
                <a:srgbClr val="00206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84204" y="5028173"/>
            <a:ext cx="1027700" cy="60223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20</a:t>
            </a:r>
            <a:endParaRPr lang="uk-UA" sz="3200" b="1" dirty="0">
              <a:solidFill>
                <a:srgbClr val="00206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498310" y="5028171"/>
            <a:ext cx="1027700" cy="60223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10</a:t>
            </a:r>
            <a:endParaRPr lang="uk-UA" sz="3200" b="1" dirty="0">
              <a:solidFill>
                <a:srgbClr val="002060"/>
              </a:solidFill>
            </a:endParaRP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6012160" y="116632"/>
            <a:ext cx="3024336" cy="72068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28 – 8 : 2</a:t>
            </a:r>
            <a:endParaRPr lang="uk-UA" sz="3200" b="1" dirty="0">
              <a:solidFill>
                <a:srgbClr val="002060"/>
              </a:solidFill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316416" y="6381328"/>
            <a:ext cx="720080" cy="432048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pic>
        <p:nvPicPr>
          <p:cNvPr id="16" name="Picture 2" descr="http://mosfoodnews.ru/files/articles/________-________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45" b="97931" l="0" r="10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57" t="13034" r="12248" b="4441"/>
          <a:stretch/>
        </p:blipFill>
        <p:spPr bwMode="auto">
          <a:xfrm>
            <a:off x="418238" y="251068"/>
            <a:ext cx="5707896" cy="422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mosfoodnews.ru/files/articles/________-________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45" b="9793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57" t="13034" r="12248" b="4441"/>
          <a:stretch/>
        </p:blipFill>
        <p:spPr bwMode="auto">
          <a:xfrm>
            <a:off x="418239" y="219350"/>
            <a:ext cx="5726482" cy="424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8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й, ошибочка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ещё подумай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подумай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ай, да молодец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подумай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13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вырезанными противолежащими углами 14"/>
          <p:cNvSpPr/>
          <p:nvPr/>
        </p:nvSpPr>
        <p:spPr>
          <a:xfrm>
            <a:off x="107504" y="116632"/>
            <a:ext cx="8856984" cy="6624736"/>
          </a:xfrm>
          <a:prstGeom prst="snip2Diag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pic>
        <p:nvPicPr>
          <p:cNvPr id="1027" name="Picture 3" descr="C:\Users\Lidia\Desktop\0_63c42_d30df221_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305771"/>
            <a:ext cx="1606550" cy="317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idia\Desktop\0_63c43_87c14d9b_L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07455"/>
            <a:ext cx="2400861" cy="248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51547" y="5028172"/>
            <a:ext cx="1027700" cy="60223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42</a:t>
            </a:r>
            <a:endParaRPr lang="uk-UA" sz="3200" b="1" dirty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25941" y="5877271"/>
            <a:ext cx="1027700" cy="60223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12</a:t>
            </a:r>
            <a:endParaRPr lang="uk-UA" sz="3200" b="1" dirty="0">
              <a:solidFill>
                <a:srgbClr val="00206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60032" y="5848823"/>
            <a:ext cx="1027700" cy="60223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8</a:t>
            </a:r>
            <a:endParaRPr lang="uk-UA" sz="3200" b="1" dirty="0">
              <a:solidFill>
                <a:srgbClr val="00206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84204" y="5028173"/>
            <a:ext cx="1027700" cy="60223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52</a:t>
            </a:r>
            <a:endParaRPr lang="uk-UA" sz="3200" b="1" dirty="0">
              <a:solidFill>
                <a:srgbClr val="00206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498310" y="5028171"/>
            <a:ext cx="1027700" cy="60223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22</a:t>
            </a:r>
            <a:endParaRPr lang="uk-UA" sz="3200" b="1" dirty="0">
              <a:solidFill>
                <a:srgbClr val="002060"/>
              </a:solidFill>
            </a:endParaRP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6012160" y="116632"/>
            <a:ext cx="3024336" cy="72068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64 : 2 - 20</a:t>
            </a:r>
            <a:endParaRPr lang="uk-UA" sz="3200" b="1" dirty="0">
              <a:solidFill>
                <a:srgbClr val="002060"/>
              </a:solidFill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316416" y="6381328"/>
            <a:ext cx="720080" cy="432048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pic>
        <p:nvPicPr>
          <p:cNvPr id="16" name="Picture 2" descr="http://www.thedoctorschannel.com/wp-content/uploads/2013/08/bread-limpa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63" b="99229" l="320" r="10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27" y="269894"/>
            <a:ext cx="4776235" cy="396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.thedoctorschannel.com/wp-content/uploads/2013/08/bread-limpa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63" b="99229" l="32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27" y="269894"/>
            <a:ext cx="4776234" cy="396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8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ещё подумай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ой, ошибочка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подумай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Замечательно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подумай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13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вырезанными противолежащими углами 14"/>
          <p:cNvSpPr/>
          <p:nvPr/>
        </p:nvSpPr>
        <p:spPr>
          <a:xfrm>
            <a:off x="107504" y="116632"/>
            <a:ext cx="8856984" cy="6624736"/>
          </a:xfrm>
          <a:prstGeom prst="snip2Diag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pic>
        <p:nvPicPr>
          <p:cNvPr id="1027" name="Picture 3" descr="C:\Users\Lidia\Desktop\0_63c42_d30df221_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305771"/>
            <a:ext cx="1606550" cy="317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idia\Desktop\0_63c43_87c14d9b_L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07455"/>
            <a:ext cx="2400861" cy="248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51547" y="5028172"/>
            <a:ext cx="1027700" cy="60223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21</a:t>
            </a:r>
            <a:endParaRPr lang="uk-UA" sz="3200" b="1" dirty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25941" y="5877271"/>
            <a:ext cx="1027700" cy="60223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36</a:t>
            </a:r>
            <a:endParaRPr lang="uk-UA" sz="3200" b="1" dirty="0">
              <a:solidFill>
                <a:srgbClr val="00206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60032" y="5848823"/>
            <a:ext cx="1027700" cy="60223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26</a:t>
            </a:r>
            <a:endParaRPr lang="uk-UA" sz="3200" b="1" dirty="0">
              <a:solidFill>
                <a:srgbClr val="00206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84204" y="5028173"/>
            <a:ext cx="1027700" cy="60223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19</a:t>
            </a:r>
            <a:endParaRPr lang="uk-UA" sz="3200" b="1" dirty="0">
              <a:solidFill>
                <a:srgbClr val="00206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498310" y="5028171"/>
            <a:ext cx="1027700" cy="60223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35</a:t>
            </a:r>
            <a:endParaRPr lang="uk-UA" sz="3200" b="1" dirty="0">
              <a:solidFill>
                <a:srgbClr val="002060"/>
              </a:solidFill>
            </a:endParaRP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6012160" y="116632"/>
            <a:ext cx="3024336" cy="72068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25 + 6 : 6</a:t>
            </a:r>
            <a:endParaRPr lang="uk-UA" sz="3200" b="1" dirty="0">
              <a:solidFill>
                <a:srgbClr val="002060"/>
              </a:solidFill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316416" y="6381328"/>
            <a:ext cx="720080" cy="432048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pic>
        <p:nvPicPr>
          <p:cNvPr id="14" name="Picture 2" descr="http://lifeglobe.net/media/entry/665/tradeboardh6CvjY_img_thumb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56" b="100000" l="0" r="10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8764"/>
            <a:ext cx="5701479" cy="407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lifeglobe.net/media/entry/665/tradeboardh6CvjY_img_thumb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5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08764"/>
            <a:ext cx="5701478" cy="407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8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й, ошибочка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ещё подумай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подумай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й, ошибочка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Замечательно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13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с двумя вырезанными противолежащими углами 13"/>
          <p:cNvSpPr/>
          <p:nvPr/>
        </p:nvSpPr>
        <p:spPr>
          <a:xfrm>
            <a:off x="107504" y="116632"/>
            <a:ext cx="8856984" cy="6624736"/>
          </a:xfrm>
          <a:prstGeom prst="snip2Diag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pic>
        <p:nvPicPr>
          <p:cNvPr id="1027" name="Picture 3" descr="C:\Users\Lidia\Desktop\0_63c42_d30df221_L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305771"/>
            <a:ext cx="1606550" cy="317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idia\Desktop\0_63c43_87c14d9b_L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07455"/>
            <a:ext cx="2400861" cy="248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51547" y="5028172"/>
            <a:ext cx="1027700" cy="60223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19</a:t>
            </a:r>
            <a:endParaRPr lang="uk-UA" sz="3200" b="1" dirty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25941" y="5877271"/>
            <a:ext cx="1027700" cy="60223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18</a:t>
            </a:r>
            <a:endParaRPr lang="uk-UA" sz="3200" b="1" dirty="0">
              <a:solidFill>
                <a:srgbClr val="00206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60032" y="5848823"/>
            <a:ext cx="1027700" cy="60223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30</a:t>
            </a:r>
            <a:endParaRPr lang="uk-UA" sz="3200" b="1" dirty="0">
              <a:solidFill>
                <a:srgbClr val="00206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84204" y="5028173"/>
            <a:ext cx="1027700" cy="60223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9</a:t>
            </a:r>
            <a:endParaRPr lang="uk-UA" sz="3200" b="1" dirty="0">
              <a:solidFill>
                <a:srgbClr val="00206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498310" y="5028171"/>
            <a:ext cx="1027700" cy="60223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24</a:t>
            </a:r>
            <a:endParaRPr lang="uk-UA" sz="3200" b="1" dirty="0">
              <a:solidFill>
                <a:srgbClr val="002060"/>
              </a:solidFill>
            </a:endParaRP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6012160" y="116632"/>
            <a:ext cx="3024336" cy="72068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(45 + 45) : 10</a:t>
            </a:r>
            <a:endParaRPr lang="uk-UA" sz="3200" b="1" dirty="0">
              <a:solidFill>
                <a:srgbClr val="002060"/>
              </a:solidFill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316416" y="6381328"/>
            <a:ext cx="720080" cy="432048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pic>
        <p:nvPicPr>
          <p:cNvPr id="15" name="Picture 2" descr="http://yarnovosti.com/gallery/news/48856/n120914_ico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200" r="10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41" r="11461"/>
          <a:stretch/>
        </p:blipFill>
        <p:spPr bwMode="auto">
          <a:xfrm>
            <a:off x="1691680" y="620688"/>
            <a:ext cx="4464497" cy="393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yarnovosti.com/gallery/news/48856/n120914_ico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2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41" r="11461"/>
          <a:stretch/>
        </p:blipFill>
        <p:spPr bwMode="auto">
          <a:xfrm>
            <a:off x="1691680" y="620688"/>
            <a:ext cx="4464498" cy="393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8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ой, ошибочка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подумай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ой, ошибочка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ещё подумай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5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ай, да молодец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13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с двумя вырезанными противолежащими углами 13"/>
          <p:cNvSpPr/>
          <p:nvPr/>
        </p:nvSpPr>
        <p:spPr>
          <a:xfrm>
            <a:off x="107504" y="116632"/>
            <a:ext cx="8856984" cy="6624736"/>
          </a:xfrm>
          <a:prstGeom prst="snip2Diag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pic>
        <p:nvPicPr>
          <p:cNvPr id="1027" name="Picture 3" descr="C:\Users\Lidia\Desktop\0_63c42_d30df221_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305771"/>
            <a:ext cx="1606550" cy="317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idia\Desktop\0_63c43_87c14d9b_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07455"/>
            <a:ext cx="2400861" cy="248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51547" y="5028172"/>
            <a:ext cx="1027700" cy="60223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22</a:t>
            </a:r>
            <a:endParaRPr lang="uk-UA" sz="3200" b="1" dirty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25941" y="5877271"/>
            <a:ext cx="1027700" cy="60223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24</a:t>
            </a:r>
            <a:endParaRPr lang="uk-UA" sz="3200" b="1" dirty="0">
              <a:solidFill>
                <a:srgbClr val="00206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60032" y="5848823"/>
            <a:ext cx="1027700" cy="60223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18</a:t>
            </a:r>
            <a:endParaRPr lang="uk-UA" sz="3200" b="1" dirty="0">
              <a:solidFill>
                <a:srgbClr val="00206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84204" y="5028173"/>
            <a:ext cx="1027700" cy="60223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12</a:t>
            </a:r>
            <a:endParaRPr lang="uk-UA" sz="3200" b="1" dirty="0">
              <a:solidFill>
                <a:srgbClr val="00206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498310" y="5028171"/>
            <a:ext cx="1027700" cy="60223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21</a:t>
            </a:r>
            <a:endParaRPr lang="uk-UA" sz="3200" b="1" dirty="0">
              <a:solidFill>
                <a:srgbClr val="002060"/>
              </a:solidFill>
            </a:endParaRP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6012160" y="116632"/>
            <a:ext cx="3024336" cy="72068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84 : 2 : 2</a:t>
            </a:r>
            <a:endParaRPr lang="uk-UA" sz="3200" b="1" dirty="0">
              <a:solidFill>
                <a:srgbClr val="002060"/>
              </a:solidFill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316416" y="6381328"/>
            <a:ext cx="720080" cy="432048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pic>
        <p:nvPicPr>
          <p:cNvPr id="17" name="Picture 4" descr="http://kormaland.ru/images/whiskas_pouch_pate_8plus_veal_3d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505" y="150416"/>
            <a:ext cx="3011503" cy="454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kormaland.ru/images/whiskas_pouch_pate_8plus_veal_3d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393" y="150416"/>
            <a:ext cx="3011503" cy="454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58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думай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думай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думай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думай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ОТЛИЧНО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13" grpId="0" animBg="1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184</Words>
  <Application>Microsoft Office PowerPoint</Application>
  <PresentationFormat>Экран (4:3)</PresentationFormat>
  <Paragraphs>80</Paragraphs>
  <Slides>11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Тема Office</vt:lpstr>
      <vt:lpstr>6_Тема Office</vt:lpstr>
      <vt:lpstr>8_Тема Office</vt:lpstr>
      <vt:lpstr>Презентация PowerPoint</vt:lpstr>
      <vt:lpstr>Дорогие ребята! Я очень хочу кушать, а мои хозяева  никак не могут решить чем меня покормить. Помогите им и мне, пожалуйста!  Чтобы узнать задание, жмите на  Для перехода к следующему заданию – на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презентации использованы ресурсы сети Интернет: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Lidia</dc:creator>
  <cp:lastModifiedBy>Lidia</cp:lastModifiedBy>
  <cp:revision>45</cp:revision>
  <dcterms:created xsi:type="dcterms:W3CDTF">2014-07-21T08:21:00Z</dcterms:created>
  <dcterms:modified xsi:type="dcterms:W3CDTF">2014-07-31T05:57:12Z</dcterms:modified>
</cp:coreProperties>
</file>