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61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3.pic4you.ru/allimage/y2013/10-29/12216/3937460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8" t="1185" r="2128" b="2000"/>
          <a:stretch/>
        </p:blipFill>
        <p:spPr bwMode="auto">
          <a:xfrm>
            <a:off x="1695632" y="188640"/>
            <a:ext cx="5930283" cy="642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3074" name="Picture 2" descr="http://img-fotki.yandex.ru/get/4519/28257045.680/0_72b05_4a6fc91f_L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00" t="15716" r="22061" b="1706"/>
          <a:stretch/>
        </p:blipFill>
        <p:spPr bwMode="auto">
          <a:xfrm flipH="1">
            <a:off x="7452320" y="116632"/>
            <a:ext cx="1474208" cy="249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4098" name="Picture 2" descr="http://s3.pic4you.ru/allimage/y2013/10-21/12216/3917133-thum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293096"/>
            <a:ext cx="2297832" cy="2343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28.07.2014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28.07.2014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28.07.2014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28.07.2014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57150"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79512" y="6333250"/>
            <a:ext cx="154080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accent5">
                    <a:lumMod val="75000"/>
                  </a:schemeClr>
                </a:solidFill>
              </a:rPr>
              <a:t>http://mykids.ucoz.ru/</a:t>
            </a:r>
            <a:endParaRPr lang="uk-UA" sz="11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5241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726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0568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6977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01171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Lidia</dc:creator>
  <cp:lastModifiedBy>Lidia</cp:lastModifiedBy>
  <cp:revision>3</cp:revision>
  <dcterms:created xsi:type="dcterms:W3CDTF">2014-07-28T16:32:50Z</dcterms:created>
  <dcterms:modified xsi:type="dcterms:W3CDTF">2014-07-28T17:05:25Z</dcterms:modified>
</cp:coreProperties>
</file>