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C:\Users\Lidia\Desktop\МК Фокина ШАБЛОНЫ\8 марта\букет 2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564252" y="452787"/>
            <a:ext cx="2918491" cy="215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 descr="C:\Users\Lidia\Desktop\МК Фокина ШАБЛОНЫ\8 марта\8-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121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idia\Desktop\МК Фокина ШАБЛОНЫ\8 марта\букет.png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3136"/>
            <a:ext cx="3639193" cy="210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179512" y="188640"/>
            <a:ext cx="8712968" cy="6565750"/>
          </a:xfrm>
          <a:prstGeom prst="round2DiagRect">
            <a:avLst/>
          </a:prstGeom>
          <a:noFill/>
          <a:ln w="57150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24479" y="6436271"/>
            <a:ext cx="1595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http://mykids.ucoz.ru/</a:t>
            </a:r>
            <a:endParaRPr lang="uk-UA" sz="1200" dirty="0">
              <a:solidFill>
                <a:srgbClr val="FFC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inda6035.ucoz.ru/index/0-4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702/26063197.b8/0_88afa_419cd81a_S" TargetMode="External"/><Relationship Id="rId2" Type="http://schemas.openxmlformats.org/officeDocument/2006/relationships/hyperlink" Target="http://&#1075;&#1099;&#1082;.&#1088;&#1092;/uploads/1254402579/tn_gallery_5_39979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tamina.users.photofile.ru/photo/titamina/96266678/xlarge/11360671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548680"/>
            <a:ext cx="56886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Работа выполнена в рамках мастер-класса </a:t>
            </a:r>
            <a:b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</a:br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«Создание шаблонов для фона презентации </a:t>
            </a:r>
            <a:r>
              <a:rPr lang="ru-RU" sz="1600" dirty="0" err="1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PowerPoint</a:t>
            </a:r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»  на сайте «</a:t>
            </a:r>
            <a:r>
              <a:rPr lang="ru-RU" sz="1600" dirty="0" err="1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Копилочка</a:t>
            </a:r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»</a:t>
            </a:r>
            <a:endParaRPr lang="uk-UA" sz="1600" dirty="0">
              <a:solidFill>
                <a:srgbClr val="FF0000"/>
              </a:solidFill>
              <a:latin typeface="AGCrownStyle" pitchFamily="2" charset="0"/>
            </a:endParaRPr>
          </a:p>
        </p:txBody>
      </p:sp>
      <p:pic>
        <p:nvPicPr>
          <p:cNvPr id="5" name="Picture 2" descr="http://linda6035.ucoz.ru/_si/0/s99708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1193" y="1340579"/>
            <a:ext cx="814611" cy="121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3"/>
          <p:cNvSpPr txBox="1">
            <a:spLocks noGrp="1"/>
          </p:cNvSpPr>
          <p:nvPr>
            <p:ph type="subTitle" idx="1"/>
          </p:nvPr>
        </p:nvSpPr>
        <p:spPr>
          <a:xfrm>
            <a:off x="1297926" y="2679864"/>
            <a:ext cx="6400800" cy="19389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i="1" cap="none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CrownStyle" pitchFamily="2" charset="0"/>
                <a:cs typeface="+mn-cs"/>
              </a:rPr>
              <a:t> Любимой маме</a:t>
            </a:r>
            <a:endParaRPr lang="ru-RU" sz="6000" i="1" cap="none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GCrownStyle" pitchFamily="2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3131840" y="4941168"/>
            <a:ext cx="5675647" cy="13849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Автор</a:t>
            </a:r>
          </a:p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Рудакова Л.В., учитель начальных классов</a:t>
            </a:r>
          </a:p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Новотроицкой ОШ </a:t>
            </a: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І-ІІІ ступеней № 4</a:t>
            </a:r>
          </a:p>
          <a:p>
            <a:pPr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Волновахского района </a:t>
            </a:r>
          </a:p>
          <a:p>
            <a:pPr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Донецкой области</a:t>
            </a:r>
          </a:p>
          <a:p>
            <a:pPr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Украина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6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Рабочий слайд</a:t>
            </a: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74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875328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PCGaramondC" pitchFamily="2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3140968"/>
            <a:ext cx="7772400" cy="1500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І-ІІІ ступеней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2400" i="1" baseline="0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baseline="0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002060"/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5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Интернет-ресурсы:</a:t>
            </a: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188840"/>
          </a:xfrm>
        </p:spPr>
        <p:txBody>
          <a:bodyPr>
            <a:normAutofit/>
          </a:bodyPr>
          <a:lstStyle/>
          <a:p>
            <a:r>
              <a:rPr lang="ru-RU" sz="2000" u="sng" dirty="0">
                <a:hlinkClick r:id="rId2"/>
              </a:rPr>
              <a:t>http://гык.рф/uploads/1254402579/tn_gallery_5_39979.png</a:t>
            </a:r>
            <a:r>
              <a:rPr lang="ru-RU" sz="2000" dirty="0"/>
              <a:t> </a:t>
            </a:r>
            <a:r>
              <a:rPr lang="ru-RU" sz="2000" dirty="0" smtClean="0"/>
              <a:t> 8-ка</a:t>
            </a:r>
          </a:p>
          <a:p>
            <a:endParaRPr lang="uk-UA" sz="2000" dirty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img-fotki.yandex.ru/get/5702/26063197.b8/0_88afa_419cd81a_S</a:t>
            </a:r>
            <a:r>
              <a:rPr lang="ru-RU" sz="2000" smtClean="0"/>
              <a:t> </a:t>
            </a:r>
            <a:r>
              <a:rPr lang="ru-RU" sz="2000" smtClean="0"/>
              <a:t> букет</a:t>
            </a:r>
            <a:endParaRPr lang="ru-RU" sz="2000" dirty="0" smtClean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titamina.users.photofile.ru/photo/titamina/96266678/xlarge/113606710.jpg</a:t>
            </a:r>
            <a:r>
              <a:rPr lang="ru-RU" sz="2000" dirty="0" smtClean="0"/>
              <a:t>  букет 2</a:t>
            </a:r>
          </a:p>
          <a:p>
            <a:pPr marL="0" indent="0">
              <a:buNone/>
            </a:pP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9133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79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Рабочий слайд</vt:lpstr>
      <vt:lpstr>Презентация PowerPoint</vt:lpstr>
      <vt:lpstr>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9</cp:revision>
  <dcterms:created xsi:type="dcterms:W3CDTF">2014-08-05T18:21:48Z</dcterms:created>
  <dcterms:modified xsi:type="dcterms:W3CDTF">2014-08-07T11:29:17Z</dcterms:modified>
</cp:coreProperties>
</file>