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12" Type="http://schemas.microsoft.com/office/2007/relationships/hdphoto" Target="../media/hdphoto3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11" Type="http://schemas.openxmlformats.org/officeDocument/2006/relationships/image" Target="../media/image4.png"/><Relationship Id="rId5" Type="http://schemas.openxmlformats.org/officeDocument/2006/relationships/theme" Target="../theme/theme1.xml"/><Relationship Id="rId10" Type="http://schemas.microsoft.com/office/2007/relationships/hdphoto" Target="../media/hdphoto2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7308304" y="188640"/>
            <a:ext cx="1584176" cy="6530860"/>
          </a:xfrm>
          <a:prstGeom prst="roundRect">
            <a:avLst/>
          </a:prstGeom>
          <a:solidFill>
            <a:schemeClr val="tx2">
              <a:lumMod val="20000"/>
              <a:lumOff val="80000"/>
              <a:alpha val="62000"/>
            </a:schemeClr>
          </a:solidFill>
          <a:ln w="6032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кругленный прямоугольник 8"/>
          <p:cNvSpPr/>
          <p:nvPr userDrawn="1"/>
        </p:nvSpPr>
        <p:spPr>
          <a:xfrm>
            <a:off x="179512" y="260648"/>
            <a:ext cx="6984776" cy="6320353"/>
          </a:xfrm>
          <a:prstGeom prst="round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 w="603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5496" y="6581001"/>
            <a:ext cx="15951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http://mykids.ucoz.ru/</a:t>
            </a:r>
            <a:endParaRPr lang="uk-UA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Рисунок 9" descr="C:\Users\Lidia\Desktop\МК Фокина ШАБЛОНЫ\осн здор\девочка.jpg"/>
          <p:cNvPicPr/>
          <p:nvPr userDrawn="1"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811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73901" y="692696"/>
            <a:ext cx="1115720" cy="16531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C:\Users\Lidia\Desktop\МК Фокина ШАБЛОНЫ\осн здор\девочка.jpg"/>
          <p:cNvPicPr/>
          <p:nvPr userDrawn="1"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61667" l="38462" r="640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9808" t="1667" r="38076" b="40667"/>
          <a:stretch/>
        </p:blipFill>
        <p:spPr bwMode="auto">
          <a:xfrm>
            <a:off x="7510518" y="4653136"/>
            <a:ext cx="1242486" cy="17338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C:\Users\Lidia\Desktop\МК Фокина ШАБЛОНЫ\осн здор\девочка.jpg"/>
          <p:cNvPicPr/>
          <p:nvPr userDrawn="1"/>
        </p:nvPicPr>
        <p:blipFill rotWithShape="1"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91762" y="2793710"/>
            <a:ext cx="1417259" cy="1254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linda6035.ucoz.ru/index/0-4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van-off.com/uploads/posts/2013-02/1360271363_fitnes_vector.jpg" TargetMode="External"/><Relationship Id="rId2" Type="http://schemas.openxmlformats.org/officeDocument/2006/relationships/hyperlink" Target="http://white-wallpapers.ru/wallpapers/500289_fon_oblaka_goluboj-cvet_1920x1080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71600" y="570531"/>
            <a:ext cx="568863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smtClean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  <a:t>Работа выполнена в рамках мастер-класса </a:t>
            </a:r>
            <a:br>
              <a:rPr lang="ru-RU" sz="1600" smtClean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</a:br>
            <a:r>
              <a:rPr lang="ru-RU" sz="1600" smtClean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  <a:t>«Создание шаблонов для фона презентации PowerPoint»  на сайте «Копилочка»</a:t>
            </a:r>
            <a:endParaRPr lang="uk-UA" sz="1600" dirty="0">
              <a:solidFill>
                <a:schemeClr val="accent1">
                  <a:lumMod val="75000"/>
                </a:schemeClr>
              </a:solidFill>
              <a:latin typeface="AGCrownStyle" pitchFamily="2" charset="0"/>
            </a:endParaRPr>
          </a:p>
        </p:txBody>
      </p:sp>
      <p:pic>
        <p:nvPicPr>
          <p:cNvPr id="5" name="Picture 2" descr="http://linda6035.ucoz.ru/_si/0/s997080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340767"/>
            <a:ext cx="814611" cy="121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3"/>
          <p:cNvSpPr txBox="1">
            <a:spLocks noGrp="1"/>
          </p:cNvSpPr>
          <p:nvPr>
            <p:ph type="subTitle" idx="1"/>
          </p:nvPr>
        </p:nvSpPr>
        <p:spPr>
          <a:xfrm>
            <a:off x="770793" y="2636912"/>
            <a:ext cx="6400800" cy="156966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i="1" cap="none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GCrownStyle" pitchFamily="2" charset="0"/>
                <a:cs typeface="+mn-cs"/>
              </a:rPr>
              <a:t>На зарядку становись!</a:t>
            </a:r>
            <a:endParaRPr lang="ru-RU" sz="4800" i="1" cap="none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GCrownStyle" pitchFamily="2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528296" y="4608729"/>
            <a:ext cx="6575239" cy="17543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chemeClr val="tx1"/>
                </a:solidFill>
                <a:latin typeface="AGCrownStyle" pitchFamily="2" charset="0"/>
              </a:rPr>
              <a:t>Автор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chemeClr val="tx2"/>
                </a:solidFill>
                <a:latin typeface="AGCrownStyle" pitchFamily="2" charset="0"/>
              </a:rPr>
              <a:t>Рудакова Л.В., учитель начальных классов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chemeClr val="tx2"/>
                </a:solidFill>
                <a:latin typeface="AGCrownStyle" pitchFamily="2" charset="0"/>
              </a:rPr>
              <a:t>Новотроицкой ОШ </a:t>
            </a: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І-ІІІ ступеней № 4</a:t>
            </a:r>
          </a:p>
          <a:p>
            <a:pPr>
              <a:spcBef>
                <a:spcPts val="0"/>
              </a:spcBef>
              <a:defRPr/>
            </a:pP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Волновахского района </a:t>
            </a:r>
          </a:p>
          <a:p>
            <a:pPr>
              <a:spcBef>
                <a:spcPts val="0"/>
              </a:spcBef>
              <a:defRPr/>
            </a:pP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Донецкой области</a:t>
            </a:r>
          </a:p>
          <a:p>
            <a:pPr>
              <a:spcBef>
                <a:spcPts val="0"/>
              </a:spcBef>
              <a:defRPr/>
            </a:pP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Украина</a:t>
            </a:r>
            <a:r>
              <a:rPr lang="ru-RU" sz="1800" dirty="0" smtClean="0">
                <a:solidFill>
                  <a:schemeClr val="tx2"/>
                </a:solidFill>
                <a:latin typeface="AGCrownStyle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461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780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44824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Вы можете использовать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данное оформление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для создания своих презентаций,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но в своей презентации вы должны указать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источник шаблона: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PCGaramondC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0283" y="4293096"/>
            <a:ext cx="568863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Рудакова Л.В., 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Новотроицкой ОШ 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І-ІІІ ступеней №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Волновахского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района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Донецкой</a:t>
            </a:r>
            <a:r>
              <a:rPr lang="uk-UA" sz="2400" i="1" baseline="0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baseline="0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области</a:t>
            </a: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rgbClr val="002060"/>
              </a:solidFill>
              <a:latin typeface="Monotype Corsiva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27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5616" y="836712"/>
            <a:ext cx="5400600" cy="864096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GCrownStyle" pitchFamily="2" charset="0"/>
              </a:rPr>
              <a:t>Интернет-ресурсы:</a:t>
            </a:r>
            <a:endParaRPr lang="uk-UA" sz="3200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GCrownStyle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0421" y="2492896"/>
            <a:ext cx="65344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>
                <a:hlinkClick r:id="rId2"/>
              </a:rPr>
              <a:t>http://white-wallpapers.ru/wallpapers/500289_fon_oblaka_goluboj-cvet_1920x1080.jpg</a:t>
            </a:r>
            <a:r>
              <a:rPr lang="ru-RU" sz="1600" dirty="0"/>
              <a:t>   фон </a:t>
            </a:r>
            <a:r>
              <a:rPr lang="ru-RU" sz="1600" dirty="0" smtClean="0"/>
              <a:t>облака</a:t>
            </a:r>
          </a:p>
          <a:p>
            <a:endParaRPr lang="ru-RU" sz="1600" dirty="0"/>
          </a:p>
          <a:p>
            <a:r>
              <a:rPr lang="ru-RU" sz="1600" u="sng" dirty="0">
                <a:hlinkClick r:id="rId3"/>
              </a:rPr>
              <a:t>http://ivan-off.com/uploads/posts/2013-02/1360271363_fitnes_vector.jpg</a:t>
            </a:r>
            <a:r>
              <a:rPr lang="ru-RU" sz="1600" dirty="0"/>
              <a:t>  </a:t>
            </a:r>
            <a:r>
              <a:rPr lang="ru-RU" sz="1600" dirty="0" smtClean="0"/>
              <a:t>девочка-спортсменка</a:t>
            </a:r>
            <a:endParaRPr lang="uk-UA" sz="1600" dirty="0"/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4191300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Lidia</dc:creator>
  <cp:lastModifiedBy>Lidia</cp:lastModifiedBy>
  <cp:revision>6</cp:revision>
  <dcterms:created xsi:type="dcterms:W3CDTF">2014-08-06T15:24:49Z</dcterms:created>
  <dcterms:modified xsi:type="dcterms:W3CDTF">2014-08-06T15:49:20Z</dcterms:modified>
</cp:coreProperties>
</file>