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4" descr="C:\Users\Lidia\Desktop\МК Фокина ШАБЛОНЫ\чтение\кот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68344" y="3811096"/>
            <a:ext cx="1198443" cy="27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179512" y="116632"/>
            <a:ext cx="8712968" cy="6624736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scene3d>
            <a:camera prst="orthographicFront"/>
            <a:lightRig rig="sunset" dir="t"/>
          </a:scene3d>
          <a:sp3d extrusionH="127000" contourW="44450">
            <a:bevelT w="63500"/>
            <a:bevelB w="63500"/>
            <a:extrusionClr>
              <a:srgbClr val="FF0000"/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074" name="Picture 2" descr="C:\Users\Lidia\Desktop\МК Фокина ШАБЛОНЫ\чтение\лис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3893223"/>
            <a:ext cx="1736004" cy="269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07121" y="6450443"/>
            <a:ext cx="1595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BC5463"/>
                </a:solidFill>
              </a:rPr>
              <a:t>http://mykids.ucoz.ru/</a:t>
            </a:r>
            <a:endParaRPr lang="uk-UA" sz="1200" dirty="0">
              <a:solidFill>
                <a:srgbClr val="BC546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C:\Users\Lidia\Desktop\МК Фокина ШАБЛОНЫ\чтение\кр шапочк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002120" y="188640"/>
            <a:ext cx="185239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179512" y="116632"/>
            <a:ext cx="8712968" cy="6624736"/>
          </a:xfrm>
          <a:prstGeom prst="rect">
            <a:avLst/>
          </a:prstGeom>
          <a:noFill/>
          <a:ln w="571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scene3d>
            <a:camera prst="orthographicFront"/>
            <a:lightRig rig="sunset" dir="t"/>
          </a:scene3d>
          <a:sp3d extrusionH="127000" contourW="44450">
            <a:bevelT w="63500"/>
            <a:bevelB w="63500"/>
            <a:extrusionClr>
              <a:srgbClr val="FF0000"/>
            </a:extrusionClr>
            <a:contourClr>
              <a:schemeClr val="accent6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07121" y="6450443"/>
            <a:ext cx="1595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BC5463"/>
                </a:solidFill>
              </a:rPr>
              <a:t>http://mykids.ucoz.ru/</a:t>
            </a:r>
            <a:endParaRPr lang="uk-UA" sz="1200" dirty="0">
              <a:solidFill>
                <a:srgbClr val="BC5463"/>
              </a:solidFill>
            </a:endParaRPr>
          </a:p>
        </p:txBody>
      </p:sp>
      <p:pic>
        <p:nvPicPr>
          <p:cNvPr id="1026" name="Picture 2" descr="C:\Users\Lidia\Desktop\МК Фокина ШАБЛОНЫ\чтение\колобок 2ъ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36888"/>
            <a:ext cx="2592288" cy="165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linda6035.ucoz.ru/index/0-40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167/16969765.1b2/0_8771f_26b75231_M.png" TargetMode="External"/><Relationship Id="rId2" Type="http://schemas.openxmlformats.org/officeDocument/2006/relationships/hyperlink" Target="http://img-fotki.yandex.ru/get/9558/16969765.1b1/0_87715_ded76a6_M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istergid.ru/image/upload/2011-08-06/330026694634_49b7832452e3.jpg" TargetMode="External"/><Relationship Id="rId5" Type="http://schemas.openxmlformats.org/officeDocument/2006/relationships/hyperlink" Target="http://img-fotki.yandex.ru/get/9930/16969765.209/0_8d37d_b1b5100a_M.png" TargetMode="External"/><Relationship Id="rId4" Type="http://schemas.openxmlformats.org/officeDocument/2006/relationships/hyperlink" Target="http://img-fotki.yandex.ru/get/9326/16969765.1c9/0_893f8_c8fed750_M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31640" y="548680"/>
            <a:ext cx="568863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Работа выполнена в рамках мастер-класса </a:t>
            </a:r>
            <a:b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</a:br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«Создание шаблонов для фона презентации </a:t>
            </a:r>
            <a:r>
              <a:rPr lang="ru-RU" sz="1600" dirty="0" err="1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PowerPoint</a:t>
            </a:r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»  на сайте «</a:t>
            </a:r>
            <a:r>
              <a:rPr lang="ru-RU" sz="1600" dirty="0" err="1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Копилочка</a:t>
            </a:r>
            <a:r>
              <a:rPr lang="ru-RU" sz="1600" dirty="0" smtClean="0">
                <a:solidFill>
                  <a:srgbClr val="FF0000"/>
                </a:solidFill>
                <a:latin typeface="AGCrownStyle" pitchFamily="2" charset="0"/>
                <a:hlinkClick r:id="rId2"/>
              </a:rPr>
              <a:t>»</a:t>
            </a:r>
            <a:endParaRPr lang="uk-UA" sz="1600" dirty="0">
              <a:solidFill>
                <a:srgbClr val="FF0000"/>
              </a:solidFill>
              <a:latin typeface="AGCrownStyle" pitchFamily="2" charset="0"/>
            </a:endParaRPr>
          </a:p>
        </p:txBody>
      </p:sp>
      <p:pic>
        <p:nvPicPr>
          <p:cNvPr id="3" name="Picture 2" descr="http://linda6035.ucoz.ru/_si/0/s997080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1193" y="1340579"/>
            <a:ext cx="814611" cy="121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1297926" y="2679864"/>
            <a:ext cx="6400800" cy="19389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0" i="1" cap="none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CrownStyle" pitchFamily="2" charset="0"/>
                <a:cs typeface="+mn-cs"/>
              </a:rPr>
              <a:t> </a:t>
            </a:r>
            <a:r>
              <a:rPr lang="ru-RU" sz="6000" i="1" cap="none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CrownStyle" pitchFamily="2" charset="0"/>
                <a:cs typeface="+mn-cs"/>
              </a:rPr>
              <a:t>Любимые сказки</a:t>
            </a:r>
            <a:endParaRPr lang="ru-RU" sz="6000" i="1" cap="none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GCrownStyle" pitchFamily="2" charset="0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3131840" y="5085184"/>
            <a:ext cx="5675647" cy="13849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Автор</a:t>
            </a:r>
          </a:p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Рудакова Л.В., учитель начальных классов</a:t>
            </a:r>
          </a:p>
          <a:p>
            <a:pPr>
              <a:spcBef>
                <a:spcPts val="0"/>
              </a:spcBef>
              <a:defRPr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Новотроицкой ОШ </a:t>
            </a: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І-ІІІ ступеней № 4</a:t>
            </a:r>
          </a:p>
          <a:p>
            <a:pPr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Волновахского района </a:t>
            </a:r>
          </a:p>
          <a:p>
            <a:pPr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Донецкой области</a:t>
            </a:r>
          </a:p>
          <a:p>
            <a:pPr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Украина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AGCrownStyle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245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81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875328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Вы можете использовать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данное оформление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для создания своих презентаций,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но в своей презентации вы должны указать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PCGaramondC" pitchFamily="2" charset="0"/>
              </a:rPr>
              <a:t>источник шаблона: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PCGaramondC" pitchFamily="2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27584" y="3140968"/>
            <a:ext cx="615445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Рудакова Л.В.,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Новотроицкой ОШ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І-ІІІ ступеней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Волновахского района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2400" i="1" baseline="0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области</a:t>
            </a:r>
            <a:r>
              <a:rPr lang="ru-RU" sz="2400" i="1" dirty="0" smtClean="0">
                <a:solidFill>
                  <a:srgbClr val="002060"/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rgbClr val="002060"/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9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9361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Интернет-ресурсы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136904" cy="3240360"/>
          </a:xfrm>
        </p:spPr>
        <p:txBody>
          <a:bodyPr>
            <a:normAutofit/>
          </a:bodyPr>
          <a:lstStyle/>
          <a:p>
            <a:r>
              <a:rPr lang="ru-RU" sz="1800" u="sng" dirty="0">
                <a:hlinkClick r:id="rId2"/>
              </a:rPr>
              <a:t>http://img-fotki.yandex.ru/get/9558/16969765.1b1/0_87715_ded76a6_M.png</a:t>
            </a:r>
            <a:r>
              <a:rPr lang="ru-RU" sz="1800" dirty="0"/>
              <a:t>  колобок </a:t>
            </a:r>
            <a:endParaRPr lang="uk-UA" sz="1800" dirty="0"/>
          </a:p>
          <a:p>
            <a:r>
              <a:rPr lang="ru-RU" sz="1800" u="sng" dirty="0">
                <a:hlinkClick r:id="rId3"/>
              </a:rPr>
              <a:t>http://img-fotki.yandex.ru/get/9167/16969765.1b2/0_8771f_26b75231_M.png</a:t>
            </a:r>
            <a:r>
              <a:rPr lang="ru-RU" sz="1800" dirty="0"/>
              <a:t>  </a:t>
            </a:r>
            <a:endParaRPr lang="ru-RU" sz="1800" dirty="0" smtClean="0"/>
          </a:p>
          <a:p>
            <a:r>
              <a:rPr lang="ru-RU" sz="1800" dirty="0" smtClean="0"/>
              <a:t>лиса</a:t>
            </a:r>
            <a:endParaRPr lang="uk-UA" sz="1800" dirty="0"/>
          </a:p>
          <a:p>
            <a:r>
              <a:rPr lang="ru-RU" sz="1800" u="sng" dirty="0">
                <a:hlinkClick r:id="rId4"/>
              </a:rPr>
              <a:t>http://img-fotki.yandex.ru/get/9326/16969765.1c9/0_893f8_c8fed750_M.png</a:t>
            </a:r>
            <a:r>
              <a:rPr lang="ru-RU" sz="1800" dirty="0"/>
              <a:t>  </a:t>
            </a:r>
            <a:endParaRPr lang="ru-RU" sz="1800" dirty="0" smtClean="0"/>
          </a:p>
          <a:p>
            <a:r>
              <a:rPr lang="ru-RU" sz="1800" dirty="0" smtClean="0"/>
              <a:t>кот</a:t>
            </a:r>
            <a:endParaRPr lang="uk-UA" sz="1800" dirty="0"/>
          </a:p>
          <a:p>
            <a:r>
              <a:rPr lang="ru-RU" sz="1800" u="sng" dirty="0">
                <a:hlinkClick r:id="rId5"/>
              </a:rPr>
              <a:t>http://img-fotki.yandex.ru/get/9930/16969765.209/0_8d37d_b1b5100a_M.png</a:t>
            </a:r>
            <a:r>
              <a:rPr lang="ru-RU" sz="1800" dirty="0"/>
              <a:t> </a:t>
            </a:r>
            <a:endParaRPr lang="ru-RU" sz="1800" dirty="0" smtClean="0"/>
          </a:p>
          <a:p>
            <a:r>
              <a:rPr lang="ru-RU" sz="1800" dirty="0" smtClean="0"/>
              <a:t>Красная шапочка</a:t>
            </a:r>
            <a:endParaRPr lang="uk-UA" sz="1800" dirty="0"/>
          </a:p>
          <a:p>
            <a:r>
              <a:rPr lang="ru-RU" sz="1800" u="sng" dirty="0">
                <a:hlinkClick r:id="rId6"/>
              </a:rPr>
              <a:t>http://mistergid.ru/image/upload/2011-08-06/330026694634_49b7832452e3.jpg</a:t>
            </a:r>
            <a:r>
              <a:rPr lang="ru-RU" sz="1800" dirty="0"/>
              <a:t>  фон</a:t>
            </a:r>
            <a:endParaRPr lang="uk-UA" sz="1800" dirty="0"/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9162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84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Lidia</dc:creator>
  <cp:lastModifiedBy>Lidia</cp:lastModifiedBy>
  <cp:revision>6</cp:revision>
  <dcterms:created xsi:type="dcterms:W3CDTF">2014-08-06T17:34:00Z</dcterms:created>
  <dcterms:modified xsi:type="dcterms:W3CDTF">2014-08-06T18:15:54Z</dcterms:modified>
</cp:coreProperties>
</file>