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1" r:id="rId3"/>
    <p:sldId id="259" r:id="rId4"/>
    <p:sldId id="263" r:id="rId5"/>
    <p:sldId id="266" r:id="rId6"/>
    <p:sldId id="267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4sr65oIlH27BZwLK0f8oXg==" hashData="guk+sjCl8S8P64pvIaaMZf4zkq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6" descr="Советские мультфильмы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6090" y="116632"/>
            <a:ext cx="211915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11367" y="6581001"/>
            <a:ext cx="1595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http://mykids.ucoz.ru/</a:t>
            </a:r>
            <a:endParaRPr lang="uk-UA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7"/>
            <a:ext cx="8640960" cy="6320353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</a:gradFill>
          <a:ln w="76200" cap="flat" cmpd="tri">
            <a:solidFill>
              <a:schemeClr val="bg2">
                <a:lumMod val="50000"/>
              </a:schemeClr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6035.ucoz.ru/index/0-4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inda6035.ucoz.r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syonok.ucoz.ru/_ld/0/00957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nda6035.ucoz.ru/load/19-1-0-560" TargetMode="External"/><Relationship Id="rId5" Type="http://schemas.openxmlformats.org/officeDocument/2006/relationships/hyperlink" Target="http://linda6035.ucoz.ru/" TargetMode="External"/><Relationship Id="rId4" Type="http://schemas.openxmlformats.org/officeDocument/2006/relationships/hyperlink" Target="http://kareliamama.ru/13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audio" Target="../media/audio1.wav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idia\Desktop\2014-09-21_133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04" y="0"/>
            <a:ext cx="9156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15616" y="314330"/>
            <a:ext cx="63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+mj-lt"/>
                <a:hlinkClick r:id="rId3"/>
              </a:rPr>
              <a:t>Работа выполнена в рамках мастер-класса </a:t>
            </a:r>
            <a:br>
              <a:rPr lang="ru-RU" sz="1600" dirty="0">
                <a:solidFill>
                  <a:srgbClr val="F79646">
                    <a:lumMod val="50000"/>
                  </a:srgbClr>
                </a:solidFill>
                <a:latin typeface="+mj-lt"/>
                <a:hlinkClick r:id="rId3"/>
              </a:rPr>
            </a:br>
            <a:r>
              <a:rPr lang="ru-RU" sz="1600" dirty="0" smtClean="0">
                <a:hlinkClick r:id="rId4"/>
              </a:rPr>
              <a:t>"</a:t>
            </a:r>
            <a:r>
              <a:rPr lang="ru-RU" sz="1600" dirty="0">
                <a:hlinkClick r:id="rId4"/>
              </a:rPr>
              <a:t>Интерактивная раскраска в программе </a:t>
            </a:r>
            <a:r>
              <a:rPr lang="ru-RU" sz="1600" dirty="0" err="1">
                <a:hlinkClick r:id="rId4"/>
              </a:rPr>
              <a:t>Microsoft</a:t>
            </a:r>
            <a:r>
              <a:rPr lang="ru-RU" sz="1600" dirty="0">
                <a:hlinkClick r:id="rId4"/>
              </a:rPr>
              <a:t> </a:t>
            </a:r>
            <a:r>
              <a:rPr lang="ru-RU" sz="1600" dirty="0" err="1">
                <a:hlinkClick r:id="rId4"/>
              </a:rPr>
              <a:t>Office</a:t>
            </a:r>
            <a:r>
              <a:rPr lang="ru-RU" sz="1600" dirty="0">
                <a:hlinkClick r:id="rId4"/>
              </a:rPr>
              <a:t> </a:t>
            </a:r>
            <a:r>
              <a:rPr lang="ru-RU" sz="1600" dirty="0" err="1">
                <a:hlinkClick r:id="rId4"/>
              </a:rPr>
              <a:t>Power</a:t>
            </a:r>
            <a:r>
              <a:rPr lang="ru-RU" sz="1600" dirty="0">
                <a:hlinkClick r:id="rId4"/>
              </a:rPr>
              <a:t> </a:t>
            </a:r>
            <a:r>
              <a:rPr lang="ru-RU" sz="1600" dirty="0" err="1">
                <a:hlinkClick r:id="rId4"/>
              </a:rPr>
              <a:t>Point</a:t>
            </a:r>
            <a:r>
              <a:rPr lang="ru-RU" sz="1600" dirty="0">
                <a:hlinkClick r:id="rId4"/>
              </a:rPr>
              <a:t>"</a:t>
            </a:r>
            <a:endParaRPr lang="ru-RU" sz="1600" dirty="0">
              <a:solidFill>
                <a:srgbClr val="F79646">
                  <a:lumMod val="50000"/>
                </a:srgbClr>
              </a:solidFill>
              <a:latin typeface="AGCrownStyle" pitchFamily="2" charset="0"/>
              <a:hlinkClick r:id=""/>
            </a:endParaRPr>
          </a:p>
          <a:p>
            <a:pPr lvl="0" algn="ctr">
              <a:defRPr/>
            </a:pPr>
            <a:r>
              <a:rPr lang="ru-RU" sz="1600" dirty="0">
                <a:solidFill>
                  <a:srgbClr val="F79646">
                    <a:lumMod val="50000"/>
                  </a:srgbClr>
                </a:solidFill>
                <a:hlinkClick r:id=""/>
              </a:rPr>
              <a:t> на сайте «</a:t>
            </a:r>
            <a:r>
              <a:rPr lang="ru-RU" sz="1600" dirty="0" err="1">
                <a:solidFill>
                  <a:srgbClr val="F79646">
                    <a:lumMod val="50000"/>
                  </a:srgbClr>
                </a:solidFill>
                <a:hlinkClick r:id="rId3"/>
              </a:rPr>
              <a:t>Копилочка</a:t>
            </a:r>
            <a:r>
              <a:rPr lang="ru-RU" sz="1600" dirty="0">
                <a:solidFill>
                  <a:srgbClr val="F79646">
                    <a:lumMod val="50000"/>
                  </a:srgbClr>
                </a:solidFill>
                <a:hlinkClick r:id="rId3"/>
              </a:rPr>
              <a:t>»</a:t>
            </a:r>
            <a:endParaRPr lang="uk-UA" sz="16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2" name="Управляющая кнопка: справка 11">
            <a:hlinkClick r:id="" action="ppaction://hlinkshowjump?jump=lastslide" highlightClick="1"/>
          </p:cNvPr>
          <p:cNvSpPr/>
          <p:nvPr/>
        </p:nvSpPr>
        <p:spPr>
          <a:xfrm>
            <a:off x="467544" y="404664"/>
            <a:ext cx="288032" cy="432048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00492" y="6160717"/>
            <a:ext cx="504056" cy="28803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02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ида\МК ФОКИНА\МК Фокина РАСКРАСКА\3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1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но 1 7">
            <a:hlinkClick r:id="" action="ppaction://noaction" highlightClick="1"/>
          </p:cNvPr>
          <p:cNvSpPr/>
          <p:nvPr/>
        </p:nvSpPr>
        <p:spPr>
          <a:xfrm>
            <a:off x="5940152" y="2276872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0" name="Пятно 1 9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011146" y="4293096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7544" y="457605"/>
            <a:ext cx="6264696" cy="936104"/>
          </a:xfrm>
          <a:prstGeom prst="horizontalScroll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Два мальчика играли в шашки 40 мин. Сколько времени играл каждый из них?</a:t>
            </a:r>
          </a:p>
        </p:txBody>
      </p:sp>
      <p:pic>
        <p:nvPicPr>
          <p:cNvPr id="3" name="Picture 2" descr="D:\Лида\МК ФОКИНА\МК Фокина РАСКРАСКА\1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1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Лида\МК ФОКИНА\МК Фокина РАСКРАСКА\1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1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1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1\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4464496" cy="47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1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4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ида\МК ФОКИНА\МК Фокина РАСКРАСКА\3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1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но 1 7">
            <a:hlinkClick r:id="" action="ppaction://noaction" highlightClick="1"/>
          </p:cNvPr>
          <p:cNvSpPr/>
          <p:nvPr/>
        </p:nvSpPr>
        <p:spPr>
          <a:xfrm>
            <a:off x="5940152" y="2276872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0" name="Пятно 1 9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011146" y="4293096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3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7544" y="457605"/>
            <a:ext cx="6264696" cy="936104"/>
          </a:xfrm>
          <a:prstGeom prst="horizontalScroll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Кролик весит 2 кг и ещё столько, сколько весит его половина. Сколько весит кролик?</a:t>
            </a:r>
          </a:p>
        </p:txBody>
      </p:sp>
      <p:pic>
        <p:nvPicPr>
          <p:cNvPr id="3" name="Picture 2" descr="D:\Лида\МК ФОКИНА\МК Фокина РАСКРАСКА\1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1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Лида\МК ФОКИНА\МК Фокина РАСКРАСКА\1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1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1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1\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4464496" cy="47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1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1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8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ида\МК ФОКИНА\МК Фокина РАСКРАСКА\3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1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но 1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940152" y="2276872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6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0" name="Пятно 1 9">
            <a:hlinkClick r:id="" action="ppaction://noaction" highlightClick="1"/>
          </p:cNvPr>
          <p:cNvSpPr/>
          <p:nvPr/>
        </p:nvSpPr>
        <p:spPr>
          <a:xfrm>
            <a:off x="6011146" y="4293096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7544" y="457605"/>
            <a:ext cx="6264696" cy="936104"/>
          </a:xfrm>
          <a:prstGeom prst="horizontalScroll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семье 5 сестёр. У каждой по одному брату. Сколько детей в семье?</a:t>
            </a:r>
          </a:p>
        </p:txBody>
      </p:sp>
      <p:pic>
        <p:nvPicPr>
          <p:cNvPr id="3" name="Picture 2" descr="D:\Лида\МК ФОКИНА\МК Фокина РАСКРАСКА\1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1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Лида\МК ФОКИНА\МК Фокина РАСКРАСКА\1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1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1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1\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4464496" cy="47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1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1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1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8"/>
            <a:ext cx="4464496" cy="4739597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9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ида\МК ФОКИНА\МК Фокина РАСКРАСКА\3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1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но 1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940152" y="2276872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0" name="Пятно 1 9">
            <a:hlinkClick r:id="" action="ppaction://noaction" highlightClick="1"/>
          </p:cNvPr>
          <p:cNvSpPr/>
          <p:nvPr/>
        </p:nvSpPr>
        <p:spPr>
          <a:xfrm>
            <a:off x="6011146" y="4293096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8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7544" y="457605"/>
            <a:ext cx="6264696" cy="936104"/>
          </a:xfrm>
          <a:prstGeom prst="horizontalScroll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В коробке 4 угла. В каждом углу мышка. Напротив каждой мышки по 3 мышки. Сколько их всего?</a:t>
            </a:r>
          </a:p>
        </p:txBody>
      </p:sp>
      <p:pic>
        <p:nvPicPr>
          <p:cNvPr id="3" name="Picture 2" descr="D:\Лида\МК ФОКИНА\МК Фокина РАСКРАСКА\1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1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Лида\МК ФОКИНА\МК Фокина РАСКРАСКА\1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1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1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1\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4464496" cy="47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1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1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1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8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1\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8"/>
            <a:ext cx="4464496" cy="4739598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ида\МК ФОКИНА\МК Фокина РАСКРАСКА\3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1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но 1 7">
            <a:hlinkClick r:id="" action="ppaction://noaction" highlightClick="1"/>
          </p:cNvPr>
          <p:cNvSpPr/>
          <p:nvPr/>
        </p:nvSpPr>
        <p:spPr>
          <a:xfrm>
            <a:off x="5940152" y="2276872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0" name="Пятно 1 9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011146" y="4293096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16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7544" y="457605"/>
            <a:ext cx="6264696" cy="936104"/>
          </a:xfrm>
          <a:prstGeom prst="horizontalScroll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/>
              <a:t>Маша с кошкой весит 16 кг. Сколько они будут весить, если Маша станет на одну ногу?</a:t>
            </a:r>
          </a:p>
        </p:txBody>
      </p:sp>
      <p:pic>
        <p:nvPicPr>
          <p:cNvPr id="3" name="Picture 2" descr="D:\Лида\МК ФОКИНА\МК Фокина РАСКРАСКА\1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1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Лида\МК ФОКИНА\МК Фокина РАСКРАСКА\1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1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1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1\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4464496" cy="47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1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1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1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8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1\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8"/>
            <a:ext cx="4464496" cy="473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Лида\МК ФОКИНА\МК Фокина РАСКРАСКА\1\14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8"/>
            <a:ext cx="4464496" cy="4739598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8967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ssandra" panose="03000600000000020000" pitchFamily="66" charset="0"/>
              </a:rPr>
              <a:t>Спасибо за помощь!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assandra" panose="03000600000000020000" pitchFamily="66" charset="0"/>
              </a:rPr>
              <a:t>Теперь наше фото очень красивое!</a:t>
            </a:r>
            <a:endParaRPr lang="uk-UA" sz="4400" b="1" dirty="0">
              <a:solidFill>
                <a:srgbClr val="FF0000"/>
              </a:solidFill>
              <a:latin typeface="Cassandra" panose="03000600000000020000" pitchFamily="66" charset="0"/>
            </a:endParaRPr>
          </a:p>
        </p:txBody>
      </p:sp>
      <p:pic>
        <p:nvPicPr>
          <p:cNvPr id="3" name="Picture 3" descr="D:\Лида\МК ФОКИНА\МК Фокина РАСКРАСКА\1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76868"/>
            <a:ext cx="3756499" cy="3987974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7596336" y="6021288"/>
            <a:ext cx="936104" cy="288032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172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7156" y="458515"/>
            <a:ext cx="386997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Интернет-ресурсы:</a:t>
            </a:r>
            <a:endParaRPr lang="uk-UA" sz="3200" b="1" i="1" dirty="0">
              <a:solidFill>
                <a:srgbClr val="FF0000"/>
              </a:solidFill>
            </a:endParaRPr>
          </a:p>
        </p:txBody>
      </p:sp>
      <p:pic>
        <p:nvPicPr>
          <p:cNvPr id="4" name="Picture 6" descr="Советские мультфильм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811392" cy="36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956376" y="5913276"/>
            <a:ext cx="576064" cy="36004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340768"/>
            <a:ext cx="5723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Львёнок   </a:t>
            </a:r>
            <a:r>
              <a:rPr lang="arn-CL" u="sng" dirty="0">
                <a:hlinkClick r:id="rId3"/>
              </a:rPr>
              <a:t>http://lisyonok.ucoz.ru/_</a:t>
            </a:r>
            <a:r>
              <a:rPr lang="arn-CL" u="sng" dirty="0" smtClean="0">
                <a:hlinkClick r:id="rId3"/>
              </a:rPr>
              <a:t>ld/0/00957.png</a:t>
            </a:r>
            <a:endParaRPr lang="ru-RU" u="sng" dirty="0" smtClean="0"/>
          </a:p>
          <a:p>
            <a:r>
              <a:rPr lang="ru-RU" dirty="0" smtClean="0"/>
              <a:t> </a:t>
            </a:r>
            <a:endParaRPr lang="uk-UA" dirty="0"/>
          </a:p>
          <a:p>
            <a:r>
              <a:rPr lang="ru-RU" dirty="0"/>
              <a:t>Раскраска  </a:t>
            </a:r>
            <a:r>
              <a:rPr lang="en-US" u="sng" dirty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</a:t>
            </a:r>
            <a:r>
              <a:rPr lang="en-US" u="sng" dirty="0" err="1">
                <a:hlinkClick r:id="rId4"/>
              </a:rPr>
              <a:t>kareliamama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ru</a:t>
            </a:r>
            <a:r>
              <a:rPr lang="ru-RU" u="sng" dirty="0">
                <a:hlinkClick r:id="rId4"/>
              </a:rPr>
              <a:t>/13.</a:t>
            </a:r>
            <a:r>
              <a:rPr lang="en-US" u="sng" dirty="0" err="1">
                <a:hlinkClick r:id="rId4"/>
              </a:rPr>
              <a:t>png</a:t>
            </a:r>
            <a:r>
              <a:rPr lang="ru-RU" dirty="0"/>
              <a:t>  </a:t>
            </a:r>
            <a:endParaRPr lang="uk-UA" dirty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31409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Ведущий мастерской: </a:t>
            </a:r>
            <a:endParaRPr lang="uk-UA" dirty="0"/>
          </a:p>
          <a:p>
            <a:r>
              <a:rPr lang="ru-RU" u="sng" dirty="0">
                <a:hlinkClick r:id="rId5"/>
              </a:rPr>
              <a:t>Фокина Лидия Петровна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учитель </a:t>
            </a:r>
            <a:r>
              <a:rPr lang="ru-RU" dirty="0"/>
              <a:t>начальных классов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r>
              <a:rPr lang="uk-UA" dirty="0"/>
              <a:t> </a:t>
            </a:r>
            <a:r>
              <a:rPr lang="ru-RU" u="sng" dirty="0">
                <a:hlinkClick r:id="rId6"/>
              </a:rPr>
              <a:t>http://linda6035.ucoz.ru/load/19-1-0-560</a:t>
            </a:r>
            <a:r>
              <a:rPr lang="ru-RU" dirty="0"/>
              <a:t>      </a:t>
            </a:r>
            <a:r>
              <a:rPr lang="ru-RU" dirty="0" smtClean="0"/>
              <a:t>инструкция</a:t>
            </a:r>
          </a:p>
          <a:p>
            <a:endParaRPr lang="uk-UA" dirty="0"/>
          </a:p>
          <a:p>
            <a:r>
              <a:rPr lang="uk-UA" dirty="0" err="1"/>
              <a:t>Вопросы</a:t>
            </a:r>
            <a:r>
              <a:rPr lang="uk-UA" dirty="0"/>
              <a:t> </a:t>
            </a:r>
            <a:r>
              <a:rPr lang="uk-UA" dirty="0" err="1"/>
              <a:t>викторины</a:t>
            </a:r>
            <a:r>
              <a:rPr lang="uk-UA" dirty="0"/>
              <a:t> </a:t>
            </a:r>
            <a:r>
              <a:rPr lang="uk-UA" dirty="0" err="1"/>
              <a:t>авторские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69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оветские мультфильм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7434" y="413150"/>
            <a:ext cx="3018444" cy="287183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342721"/>
            <a:ext cx="66246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Привет, ребята!</a:t>
            </a:r>
          </a:p>
          <a:p>
            <a:pPr algn="ctr" eaLnBrk="1" hangingPunct="1"/>
            <a:endParaRPr lang="ru-RU" sz="36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1520" y="1124744"/>
            <a:ext cx="66246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i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Сегодня мы с  Черепахой сфотографировались на память.</a:t>
            </a:r>
          </a:p>
          <a:p>
            <a:pPr algn="ctr" eaLnBrk="1" hangingPunct="1"/>
            <a:r>
              <a:rPr lang="ru-RU" sz="2800" b="1" i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 фотограф сделал нам </a:t>
            </a:r>
          </a:p>
          <a:p>
            <a:pPr algn="ctr" eaLnBrk="1" hangingPunct="1"/>
            <a:r>
              <a:rPr lang="ru-RU" sz="2800" b="1" i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чёрно-белое фото.</a:t>
            </a:r>
          </a:p>
          <a:p>
            <a:pPr algn="ctr" eaLnBrk="1" hangingPunct="1"/>
            <a:r>
              <a:rPr lang="ru-RU" sz="2800" b="1" i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Нам оно не очень нравится.</a:t>
            </a:r>
          </a:p>
          <a:p>
            <a:pPr algn="ctr" eaLnBrk="1" hangingPunct="1"/>
            <a:r>
              <a:rPr lang="ru-RU" sz="2800" b="1" i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Помогите его разукрасить!</a:t>
            </a:r>
            <a:endParaRPr lang="ru-RU" sz="2800" b="1" i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06477" y="4077072"/>
            <a:ext cx="837034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Чтобы ответить на вопрос, выберите фигуру с нужным ответом.</a:t>
            </a:r>
          </a:p>
          <a:p>
            <a:pPr eaLnBrk="1" hangingPunct="1"/>
            <a:endParaRPr lang="ru-RU" sz="16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6352907" y="6074735"/>
            <a:ext cx="1891501" cy="378601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ПОМОЧЬ!</a:t>
            </a:r>
            <a:endParaRPr lang="uk-UA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6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ида\МК ФОКИНА\МК Фокина РАСКРАСКА\3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1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но 1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940152" y="2276872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37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0" name="Пятно 1 9">
            <a:hlinkClick r:id="" action="ppaction://noaction" highlightClick="1"/>
          </p:cNvPr>
          <p:cNvSpPr/>
          <p:nvPr/>
        </p:nvSpPr>
        <p:spPr>
          <a:xfrm>
            <a:off x="6011146" y="4293096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88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7544" y="457605"/>
            <a:ext cx="6264696" cy="936104"/>
          </a:xfrm>
          <a:prstGeom prst="horizontalScroll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Отыщи лишнее число:</a:t>
            </a:r>
          </a:p>
          <a:p>
            <a:pPr algn="ctr"/>
            <a:r>
              <a:rPr lang="ru-RU" sz="2400" b="1" dirty="0" smtClean="0"/>
              <a:t>22, 37, 44, 88, 77, 55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0295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ида\МК ФОКИНА\МК Фокина РАСКРАСКА\3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1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но 1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940152" y="2276872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83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0" name="Пятно 1 9">
            <a:hlinkClick r:id="" action="ppaction://noaction" highlightClick="1"/>
          </p:cNvPr>
          <p:cNvSpPr/>
          <p:nvPr/>
        </p:nvSpPr>
        <p:spPr>
          <a:xfrm>
            <a:off x="6011146" y="4293096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38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7544" y="457605"/>
            <a:ext cx="6264696" cy="936104"/>
          </a:xfrm>
          <a:prstGeom prst="horizontalScroll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Назови число, в котором десятков на 5 больше, чем единиц. Их сумма равна 8. </a:t>
            </a:r>
          </a:p>
        </p:txBody>
      </p:sp>
      <p:pic>
        <p:nvPicPr>
          <p:cNvPr id="3" name="Picture 2" descr="D:\Лида\МК ФОКИНА\МК Фокина РАСКРАСКА\1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ида\МК ФОКИНА\МК Фокина РАСКРАСКА\3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1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но 1 7">
            <a:hlinkClick r:id="" action="ppaction://noaction" highlightClick="1"/>
          </p:cNvPr>
          <p:cNvSpPr/>
          <p:nvPr/>
        </p:nvSpPr>
        <p:spPr>
          <a:xfrm>
            <a:off x="5940152" y="2276872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6</a:t>
            </a:r>
            <a:r>
              <a:rPr lang="ru-RU" sz="3200" b="1" dirty="0" smtClean="0">
                <a:solidFill>
                  <a:srgbClr val="FF0000"/>
                </a:solidFill>
              </a:rPr>
              <a:t>9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0" name="Пятно 1 9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011146" y="4293096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17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7544" y="457605"/>
            <a:ext cx="6264696" cy="936104"/>
          </a:xfrm>
          <a:prstGeom prst="horizontalScroll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Сколько нужно назвать слов, чтобы назвать числа от 20 до 99</a:t>
            </a:r>
          </a:p>
        </p:txBody>
      </p:sp>
      <p:pic>
        <p:nvPicPr>
          <p:cNvPr id="3" name="Picture 2" descr="D:\Лида\МК ФОКИНА\МК Фокина РАСКРАСКА\1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1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ида\МК ФОКИНА\МК Фокина РАСКРАСКА\3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1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но 1 7">
            <a:hlinkClick r:id="" action="ppaction://noaction" highlightClick="1"/>
          </p:cNvPr>
          <p:cNvSpPr/>
          <p:nvPr/>
        </p:nvSpPr>
        <p:spPr>
          <a:xfrm>
            <a:off x="5940152" y="2276872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0" name="Пятно 1 9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011146" y="4293096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6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7544" y="457605"/>
            <a:ext cx="6264696" cy="936104"/>
          </a:xfrm>
          <a:prstGeom prst="horizontalScroll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Сколько разрезов нужно сделать, чтобы разрезать 7м шнур на части по 1 м?</a:t>
            </a:r>
          </a:p>
        </p:txBody>
      </p:sp>
      <p:pic>
        <p:nvPicPr>
          <p:cNvPr id="3" name="Picture 2" descr="D:\Лида\МК ФОКИНА\МК Фокина РАСКРАСКА\1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1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Лида\МК ФОКИНА\МК Фокина РАСКРАСКА\1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ида\МК ФОКИНА\МК Фокина РАСКРАСКА\3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1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но 1 7">
            <a:hlinkClick r:id="" action="ppaction://noaction" highlightClick="1"/>
          </p:cNvPr>
          <p:cNvSpPr/>
          <p:nvPr/>
        </p:nvSpPr>
        <p:spPr>
          <a:xfrm>
            <a:off x="5940152" y="2276872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0" name="Пятно 1 9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011146" y="4293096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6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7544" y="457605"/>
            <a:ext cx="6264696" cy="936104"/>
          </a:xfrm>
          <a:prstGeom prst="horizontalScroll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 палки два конца. Сколько всего концов у двух с половиной палок?</a:t>
            </a:r>
          </a:p>
        </p:txBody>
      </p:sp>
      <p:pic>
        <p:nvPicPr>
          <p:cNvPr id="3" name="Picture 2" descr="D:\Лида\МК ФОКИНА\МК Фокина РАСКРАСКА\1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1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Лида\МК ФОКИНА\МК Фокина РАСКРАСКА\1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1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4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ида\МК ФОКИНА\МК Фокина РАСКРАСКА\3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1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но 1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940152" y="2276872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6+3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0" name="Пятно 1 9">
            <a:hlinkClick r:id="" action="ppaction://noaction" highlightClick="1"/>
          </p:cNvPr>
          <p:cNvSpPr/>
          <p:nvPr/>
        </p:nvSpPr>
        <p:spPr>
          <a:xfrm>
            <a:off x="6011146" y="4293096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2+7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7544" y="457605"/>
            <a:ext cx="6264696" cy="936104"/>
          </a:xfrm>
          <a:prstGeom prst="horizontalScroll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Запиши 9 в сумме двух слагаемых, чтобы одно было в два раза больше другого</a:t>
            </a:r>
          </a:p>
        </p:txBody>
      </p:sp>
      <p:pic>
        <p:nvPicPr>
          <p:cNvPr id="3" name="Picture 2" descr="D:\Лида\МК ФОКИНА\МК Фокина РАСКРАСКА\1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1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Лида\МК ФОКИНА\МК Фокина РАСКРАСКА\1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1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1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ида\МК ФОКИНА\МК Фокина РАСКРАСКА\3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Лида\МК ФОКИНА\МК Фокина РАСКРАСКА\1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но 1 7">
            <a:hlinkClick r:id="" action="ppaction://noaction" highlightClick="1"/>
          </p:cNvPr>
          <p:cNvSpPr/>
          <p:nvPr/>
        </p:nvSpPr>
        <p:spPr>
          <a:xfrm>
            <a:off x="5940152" y="2276872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0" name="Пятно 1 9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011146" y="4293096"/>
            <a:ext cx="1728192" cy="1584176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4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67544" y="457605"/>
            <a:ext cx="6264696" cy="936104"/>
          </a:xfrm>
          <a:prstGeom prst="horizontalScroll">
            <a:avLst/>
          </a:prstGeom>
          <a:ln w="381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Брат старше сестры на 4 года. На сколько лет он будет старше сестры через 5 лет?</a:t>
            </a:r>
          </a:p>
        </p:txBody>
      </p:sp>
      <p:pic>
        <p:nvPicPr>
          <p:cNvPr id="3" name="Picture 2" descr="D:\Лида\МК ФОКИНА\МК Фокина РАСКРАСКА\1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ФОКИНА\МК Фокина РАСКРАСКА\1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Лида\МК ФОКИНА\МК Фокина РАСКРАСКА\1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1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ФОКИНА\МК Фокина РАСКРАСКА\1\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464496" cy="47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1\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4464496" cy="4739598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298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Lidia</cp:lastModifiedBy>
  <cp:revision>26</cp:revision>
  <dcterms:created xsi:type="dcterms:W3CDTF">2014-08-23T11:55:53Z</dcterms:created>
  <dcterms:modified xsi:type="dcterms:W3CDTF">2014-09-22T13:30:58Z</dcterms:modified>
</cp:coreProperties>
</file>