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NyI9XyEJ/p3uCTEWd1P6Q==" hashData="1mi6UJLF9tGOXIYpv1j5jsDDkV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E9494-F1D1-4BBC-A7B2-1978C88D9373}" type="datetimeFigureOut">
              <a:rPr lang="uk-UA" smtClean="0"/>
              <a:t>26.09.2014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F588F-1C4B-4569-9025-7780989FA6E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00013" y="188640"/>
            <a:ext cx="161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mykids.ucoz.ru</a:t>
            </a:r>
            <a:endParaRPr lang="uk-UA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inda6035.ucoz.ru/index/0-40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hyperlink" Target="http://linda6035.ucoz.ru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audio" Target="../media/audio5.wav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img12.proshkolu.ru/content/media/pic/std/5000000/4385000/4384029-c25948cdd9a77f2e.jpg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img-fotki.yandex.ru/get/5508/136930264.d/0_705a3_73de12d1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nda6035.ucoz.ru/load/19-1-0-560" TargetMode="External"/><Relationship Id="rId11" Type="http://schemas.openxmlformats.org/officeDocument/2006/relationships/hyperlink" Target="http://s54.radikal.ru/i143/1209/a9/ae3650ebfc74.jpg" TargetMode="External"/><Relationship Id="rId5" Type="http://schemas.openxmlformats.org/officeDocument/2006/relationships/hyperlink" Target="http://linda6035.ucoz.ru/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img0.liveinternet.ru/images/foto/c/0/apps/3/744/3744774_9.jpg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  <a:t>Работа выполнена в рамках мастер-класса </a:t>
            </a:r>
            <a:br>
              <a:rPr lang="ru-RU" sz="1600" b="1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</a:br>
            <a:r>
              <a:rPr lang="ru-RU" sz="1600" b="1" dirty="0" smtClean="0">
                <a:hlinkClick r:id="rId4"/>
              </a:rPr>
              <a:t>"</a:t>
            </a:r>
            <a:r>
              <a:rPr lang="ru-RU" sz="1600" b="1" dirty="0">
                <a:hlinkClick r:id="rId4"/>
              </a:rPr>
              <a:t>Интерактивная раскраска в программе </a:t>
            </a:r>
            <a:r>
              <a:rPr lang="ru-RU" sz="1600" b="1" dirty="0" err="1">
                <a:hlinkClick r:id="rId4"/>
              </a:rPr>
              <a:t>Microsoft</a:t>
            </a:r>
            <a:r>
              <a:rPr lang="ru-RU" sz="1600" b="1" dirty="0">
                <a:hlinkClick r:id="rId4"/>
              </a:rPr>
              <a:t> </a:t>
            </a:r>
            <a:r>
              <a:rPr lang="ru-RU" sz="1600" b="1" dirty="0" err="1">
                <a:hlinkClick r:id="rId4"/>
              </a:rPr>
              <a:t>Office</a:t>
            </a:r>
            <a:r>
              <a:rPr lang="ru-RU" sz="1600" b="1" dirty="0">
                <a:hlinkClick r:id="rId4"/>
              </a:rPr>
              <a:t> </a:t>
            </a:r>
            <a:r>
              <a:rPr lang="ru-RU" sz="1600" b="1" dirty="0" err="1">
                <a:hlinkClick r:id="rId4"/>
              </a:rPr>
              <a:t>Power</a:t>
            </a:r>
            <a:r>
              <a:rPr lang="ru-RU" sz="1600" b="1" dirty="0">
                <a:hlinkClick r:id="rId4"/>
              </a:rPr>
              <a:t> </a:t>
            </a:r>
            <a:r>
              <a:rPr lang="ru-RU" sz="1600" b="1" dirty="0" err="1">
                <a:hlinkClick r:id="rId4"/>
              </a:rPr>
              <a:t>Point</a:t>
            </a:r>
            <a:r>
              <a:rPr lang="ru-RU" sz="1600" b="1" dirty="0">
                <a:hlinkClick r:id="rId4"/>
              </a:rPr>
              <a:t>"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AGCrownStyle" pitchFamily="2" charset="0"/>
              <a:hlinkClick r:id="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hlinkClick r:id=""/>
              </a:rPr>
              <a:t> на сайте «</a:t>
            </a:r>
            <a:r>
              <a:rPr lang="ru-RU" sz="1600" b="1" dirty="0" err="1">
                <a:solidFill>
                  <a:srgbClr val="F79646">
                    <a:lumMod val="50000"/>
                  </a:srgbClr>
                </a:solidFill>
                <a:hlinkClick r:id="rId3"/>
              </a:rPr>
              <a:t>Копилочка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hlinkClick r:id="rId3"/>
              </a:rPr>
              <a:t>»</a:t>
            </a:r>
            <a:endParaRPr lang="uk-UA" sz="16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2759437" y="5229200"/>
            <a:ext cx="56880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Рудакова Л.В., учитель начальных классов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Новотроицкой ОШ </a:t>
            </a:r>
            <a:r>
              <a:rPr lang="uk-UA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І-ІІІ ст. № 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Волновахского района Донецкой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Украина</a:t>
            </a:r>
            <a:r>
              <a:rPr lang="ru-RU" altLang="uk-UA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00492" y="6160717"/>
            <a:ext cx="504056" cy="288032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:\Лида\МК ФОКИНА\МК Фокина РАСКРАСКА\s68573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67" y="260648"/>
            <a:ext cx="11620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12776"/>
            <a:ext cx="5810250" cy="253365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395536" y="404664"/>
            <a:ext cx="504056" cy="720080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 descr="C:\Users\Lidia\Desktop\0_705a3_73de12d1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8" y="3240436"/>
            <a:ext cx="2236414" cy="32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0" y="5854036"/>
            <a:ext cx="914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29" y="4146412"/>
            <a:ext cx="3552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5860" y="908719"/>
            <a:ext cx="392864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Выбери правило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олноценного питания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Кушать больше сладостей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Замечательно!.wav"/>
            </a:hlinkClick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Есть больше овощей и фруктов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ереедать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1745" y="908719"/>
            <a:ext cx="357687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Как правильно вести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ебя с незнакомцем?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916067" y="3861048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Играть допоздна на улице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ОТЛИЧНО!.wav"/>
            </a:hlinkClick>
          </p:cNvPr>
          <p:cNvSpPr/>
          <p:nvPr/>
        </p:nvSpPr>
        <p:spPr>
          <a:xfrm>
            <a:off x="4940542" y="5301208"/>
            <a:ext cx="3936601" cy="979083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Отказаться от всего, что даёт незнакомец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894984" y="2348880"/>
            <a:ext cx="3936601" cy="1008112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Садиться в машину к незнакомым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5479" y="908719"/>
            <a:ext cx="393660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Выбери правила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общения школьника: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40949" y="3933056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Радоваться чужим неудачам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868665" y="5344187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Дразнить, обижать товарищей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hlinkshowjump?jump=nextslide">
              <a:snd r:embed="rId3" name="ай, да молодец!.wav"/>
            </a:hlinkClick>
          </p:cNvPr>
          <p:cNvSpPr/>
          <p:nvPr/>
        </p:nvSpPr>
        <p:spPr>
          <a:xfrm>
            <a:off x="4885479" y="2427473"/>
            <a:ext cx="3936601" cy="100716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Быть приветливым и воспитанным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3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7544" y="908719"/>
            <a:ext cx="39453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Основные обязанности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у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ченика в школе: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hlinkshowjump?jump=nextslide">
              <a:snd r:embed="rId3" name="Замечательно!.wav"/>
            </a:hlinkClick>
          </p:cNvPr>
          <p:cNvSpPr/>
          <p:nvPr/>
        </p:nvSpPr>
        <p:spPr>
          <a:xfrm>
            <a:off x="4840949" y="3933056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Хорошо учиться, соблюдать правила поведения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868665" y="5344187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Поливать цветы в классной комнате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885479" y="2427473"/>
            <a:ext cx="3936601" cy="100716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Требовать от учителя высоких оценок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3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3\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4993" y="908719"/>
            <a:ext cx="345043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Ощутив запах газа,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необходимо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40949" y="3933056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Зажечь спичку, чтобы проверить где утечка газа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ОТЛИЧНО!.wav"/>
            </a:hlinkClick>
          </p:cNvPr>
          <p:cNvSpPr/>
          <p:nvPr/>
        </p:nvSpPr>
        <p:spPr>
          <a:xfrm>
            <a:off x="4868665" y="5344187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Открыть окна, позвонить в службу газа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885479" y="2427473"/>
            <a:ext cx="3936601" cy="100716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Если на кухне темно,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включить свет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3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3\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3\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8327" y="908719"/>
            <a:ext cx="372377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Если включенный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т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елевизор загорелся,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нужно: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40949" y="3933056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акрыть телевизор сухим покрывалом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верно!.wav"/>
            </a:hlinkClick>
          </p:cNvPr>
          <p:cNvSpPr/>
          <p:nvPr/>
        </p:nvSpPr>
        <p:spPr>
          <a:xfrm>
            <a:off x="4868665" y="5344187"/>
            <a:ext cx="3936601" cy="93610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тключить его и позвонить в пожарную службу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885479" y="2427473"/>
            <a:ext cx="3936601" cy="1007164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залить огонь водой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3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3\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3\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Лида\МК ФОКИНА\МК Фокина РАСКРАСКА\3\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3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3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3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3\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3\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Лида\МК ФОКИНА\МК Фокина РАСКРАСКА\3\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Лида\МК ФОКИНА\МК Фокина РАСКРАСКА\3\1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ln w="762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21043514">
            <a:off x="4678963" y="2377170"/>
            <a:ext cx="38929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</a:t>
            </a:r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л</a:t>
            </a:r>
            <a:r>
              <a:rPr lang="ru-RU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r>
              <a:rPr lang="ru-RU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е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ц!</a:t>
            </a:r>
            <a:endParaRPr lang="uk-U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4" name="Блок-схема: перфолента 23">
            <a:hlinkClick r:id="" action="ppaction://hlinkshowjump?jump=endshow" highlightClick="1"/>
          </p:cNvPr>
          <p:cNvSpPr/>
          <p:nvPr/>
        </p:nvSpPr>
        <p:spPr>
          <a:xfrm>
            <a:off x="6012160" y="5301208"/>
            <a:ext cx="1800200" cy="720080"/>
          </a:xfrm>
          <a:prstGeom prst="flowChartPunchedTap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8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394811" y="476672"/>
            <a:ext cx="49874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сети Интернет:</a:t>
            </a:r>
            <a:endParaRPr lang="uk-UA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4811" y="1194576"/>
            <a:ext cx="6257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Девочка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img-fotki.yandex.ru/get/5508/136930264.d/0_705a3_73de12d1_XL</a:t>
            </a:r>
            <a:r>
              <a:rPr lang="ru-RU" u="sng" dirty="0" smtClean="0"/>
              <a:t>  </a:t>
            </a:r>
          </a:p>
          <a:p>
            <a:r>
              <a:rPr lang="ru-RU" dirty="0" smtClean="0"/>
              <a:t>  Мальчик  </a:t>
            </a:r>
            <a:r>
              <a:rPr lang="ru-RU" u="sng" dirty="0">
                <a:hlinkClick r:id="rId3"/>
              </a:rPr>
              <a:t>http://img12.proshkolu.ru/content/media/pic/std/5000000/4385000/4384029-c25948cdd9a77f2e.jpg</a:t>
            </a:r>
            <a:endParaRPr lang="ru-RU" dirty="0" smtClean="0"/>
          </a:p>
          <a:p>
            <a:r>
              <a:rPr lang="ru-RU" dirty="0" smtClean="0"/>
              <a:t>Раскраска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img0.liveinternet.ru/images/foto/c/0/apps/3/744/3744774_9.jpg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359971"/>
            <a:ext cx="56068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Ведущий мастерской: </a:t>
            </a:r>
            <a:endParaRPr lang="uk-UA" dirty="0"/>
          </a:p>
          <a:p>
            <a:r>
              <a:rPr lang="ru-RU" u="sng" dirty="0">
                <a:hlinkClick r:id="rId5"/>
              </a:rPr>
              <a:t>Фокина Лидия Петровна</a:t>
            </a:r>
            <a:r>
              <a:rPr lang="ru-RU" dirty="0"/>
              <a:t>, учитель начальных классов.</a:t>
            </a:r>
            <a:endParaRPr lang="uk-UA" dirty="0"/>
          </a:p>
          <a:p>
            <a:r>
              <a:rPr lang="uk-UA" dirty="0"/>
              <a:t> </a:t>
            </a:r>
            <a:r>
              <a:rPr lang="ru-RU" u="sng" dirty="0">
                <a:hlinkClick r:id="rId6"/>
              </a:rPr>
              <a:t>http://linda6035.ucoz.ru/load/19-1-0-560</a:t>
            </a:r>
            <a:r>
              <a:rPr lang="ru-RU" dirty="0"/>
              <a:t>      инструкция</a:t>
            </a:r>
            <a:endParaRPr lang="uk-UA" dirty="0"/>
          </a:p>
          <a:p>
            <a:r>
              <a:rPr lang="uk-UA" dirty="0" err="1"/>
              <a:t>Вопросы</a:t>
            </a:r>
            <a:r>
              <a:rPr lang="uk-UA" dirty="0"/>
              <a:t> </a:t>
            </a:r>
            <a:r>
              <a:rPr lang="uk-UA" dirty="0" err="1" smtClean="0"/>
              <a:t>викторины</a:t>
            </a:r>
            <a:r>
              <a:rPr lang="uk-UA" dirty="0" smtClean="0"/>
              <a:t>:</a:t>
            </a:r>
          </a:p>
          <a:p>
            <a:r>
              <a:rPr lang="uk-UA" i="1" dirty="0" smtClean="0">
                <a:solidFill>
                  <a:prstClr val="black"/>
                </a:solidFill>
              </a:rPr>
              <a:t>И.М.</a:t>
            </a:r>
            <a:r>
              <a:rPr lang="uk-UA" i="1" dirty="0" err="1" smtClean="0">
                <a:solidFill>
                  <a:prstClr val="black"/>
                </a:solidFill>
              </a:rPr>
              <a:t>Чёрненькая</a:t>
            </a:r>
            <a:endParaRPr lang="uk-UA" i="1" dirty="0" smtClean="0"/>
          </a:p>
          <a:p>
            <a:r>
              <a:rPr lang="uk-UA" i="1" dirty="0" smtClean="0"/>
              <a:t>«</a:t>
            </a:r>
            <a:r>
              <a:rPr lang="uk-UA" i="1" dirty="0" err="1" smtClean="0"/>
              <a:t>Основы</a:t>
            </a:r>
            <a:r>
              <a:rPr lang="uk-UA" i="1" dirty="0" smtClean="0"/>
              <a:t> </a:t>
            </a:r>
            <a:r>
              <a:rPr lang="uk-UA" i="1" dirty="0" err="1" smtClean="0"/>
              <a:t>здоровья</a:t>
            </a:r>
            <a:r>
              <a:rPr lang="uk-UA" i="1" dirty="0" smtClean="0"/>
              <a:t>»,</a:t>
            </a:r>
          </a:p>
          <a:p>
            <a:r>
              <a:rPr lang="ru-RU" i="1" dirty="0" smtClean="0"/>
              <a:t>Тернополь, «Учебная книга - Богдан», 2014 </a:t>
            </a:r>
            <a:endParaRPr lang="uk-UA" i="1" dirty="0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74505" y="332656"/>
            <a:ext cx="576064" cy="580419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3" descr="C:\Users\Lidia\Desktop\4384029-c25948cdd9a77f2e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7" y="3788621"/>
            <a:ext cx="2308167" cy="28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idia\Desktop\0_705a3_73de12d1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85127"/>
            <a:ext cx="2016224" cy="29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24" y="2738537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39289" y="3410567"/>
            <a:ext cx="616896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Фон</a:t>
            </a:r>
            <a:endParaRPr lang="ru-RU" dirty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s54.radikal.ru/i143/1209/a9/ae3650ebfc74.jpg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0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51520" y="674327"/>
            <a:ext cx="672791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Привет!</a:t>
            </a:r>
          </a:p>
          <a:p>
            <a:pPr algn="ctr"/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уже знаю что нужно делать, </a:t>
            </a:r>
          </a:p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всегда быть здоровым и </a:t>
            </a:r>
          </a:p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попадать в затруднительные ситуации.</a:t>
            </a:r>
          </a:p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важно!</a:t>
            </a:r>
          </a:p>
          <a:p>
            <a:pPr algn="ctr"/>
            <a:endParaRPr lang="ru-RU" sz="24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авай ещё раз вспомним</a:t>
            </a:r>
          </a:p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эти правила вместе с тобой, </a:t>
            </a:r>
          </a:p>
          <a:p>
            <a:pPr algn="ctr"/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мудрая сова нам в этом поможет.</a:t>
            </a:r>
          </a:p>
          <a:p>
            <a:pPr algn="ctr"/>
            <a:endParaRPr lang="uk-UA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41" y="4725352"/>
            <a:ext cx="525567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ответить на вопрос, </a:t>
            </a:r>
          </a:p>
          <a:p>
            <a:pPr algn="ctr"/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выбранный тобою ответ.</a:t>
            </a:r>
            <a:endParaRPr lang="uk-UA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00492" y="6160717"/>
            <a:ext cx="504056" cy="288032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207614" y="5802418"/>
            <a:ext cx="17179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УДАЧИ!</a:t>
            </a:r>
            <a:endParaRPr lang="uk-UA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Lidia\Desktop\4384029-c25948cdd9a77f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1427590"/>
            <a:ext cx="3532302" cy="43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5480" y="908719"/>
            <a:ext cx="386298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Ты считаешь себя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больным, если…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</a:rPr>
              <a:t>ы не хочешь идти  в школу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 тебя плохое настроение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hlinkshowjump?jump=nextslide">
              <a:snd r:embed="rId3" name="верно!.wav"/>
            </a:hlinkClick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 тебя повышенная температура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0423" y="908719"/>
            <a:ext cx="379943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Чтобы предупредить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инфекционные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заболевания, нужно…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родить по лужам в непогоду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</a:rPr>
              <a:t>збегать прививок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hlinkshowjump?jump=nextslide">
              <a:snd r:embed="rId3" name="Замечательно!.wav"/>
            </a:hlinkClick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</a:rPr>
              <a:t>щательно мыть овощи перед едой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7528" y="908719"/>
            <a:ext cx="39052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Чтобы укреплять своё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 здоровье, нужно…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hlinkshowjump?jump=nextslide">
              <a:snd r:embed="rId3" name="ай, да молодец!.wav"/>
            </a:hlinkClick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</a:rPr>
              <a:t>жедневно делать зарядку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</a:rPr>
              <a:t>одить во время болезни в школу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ышать холодным воздухом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6189" y="908719"/>
            <a:ext cx="364792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Физическое развитие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м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ожно оценить по…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hlinkshowjump?jump=nextslide">
              <a:snd r:embed="rId3" name="верно!.wav"/>
            </a:hlinkClick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весу и росту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лине волос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форме глаз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1305" y="908719"/>
            <a:ext cx="401770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Режим дня необходимо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соблюдать, чтобы…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олго играть на компьютере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Замечательно!.wav"/>
            </a:hlinkClick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</a:rPr>
              <a:t>ыть здоровым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аслужить похвалу старших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2158" y="908719"/>
            <a:ext cx="389600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Чистить зубы нужно…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noaction" highlightClick="1"/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 в неделю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hlinkshowjump?jump=nextslide">
              <a:snd r:embed="rId3" name="ОТЛИЧНО!.wav"/>
            </a:hlinkClick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</a:rPr>
              <a:t>важды в день: утром и вечером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еред визитом к стоматологу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36010"/>
          </a:xfrm>
          <a:prstGeom prst="rect">
            <a:avLst/>
          </a:prstGeom>
          <a:noFill/>
          <a:ln w="174625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D:\Лида\МК ФОКИНА\МК Фокина РАСКРАСКА\3\374477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5650" y="908719"/>
            <a:ext cx="396903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Выбери предметы,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еобходимые для ухода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а телом</a:t>
            </a:r>
            <a:endParaRPr lang="uk-UA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Блок-схема: подготовка 3">
            <a:hlinkClick r:id="" action="ppaction://hlinkshowjump?jump=nextslide">
              <a:snd r:embed="rId3" name="верно!.wav"/>
            </a:hlinkClick>
          </p:cNvPr>
          <p:cNvSpPr/>
          <p:nvPr/>
        </p:nvSpPr>
        <p:spPr>
          <a:xfrm>
            <a:off x="4885480" y="4149080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Расчёска, мыло, полотенце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одготовка 5">
            <a:hlinkClick r:id="" action="ppaction://noaction" highlightClick="1"/>
          </p:cNvPr>
          <p:cNvSpPr/>
          <p:nvPr/>
        </p:nvSpPr>
        <p:spPr>
          <a:xfrm>
            <a:off x="4940542" y="5560211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Книжка, ручка, дневник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подготовка 6">
            <a:hlinkClick r:id="" action="ppaction://noaction" highlightClick="1"/>
          </p:cNvPr>
          <p:cNvSpPr/>
          <p:nvPr/>
        </p:nvSpPr>
        <p:spPr>
          <a:xfrm>
            <a:off x="4917769" y="2709869"/>
            <a:ext cx="3936601" cy="720080"/>
          </a:xfrm>
          <a:prstGeom prst="flowChartPreparati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Ножницы, мелок, резинка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Лида\МК ФОКИНА\МК Фокина РАСКРАСКА\3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3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3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3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3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6" cy="53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3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3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6" y="908720"/>
            <a:ext cx="4189825" cy="53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361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34</cp:revision>
  <dcterms:created xsi:type="dcterms:W3CDTF">2014-08-23T12:37:30Z</dcterms:created>
  <dcterms:modified xsi:type="dcterms:W3CDTF">2014-09-26T19:36:02Z</dcterms:modified>
</cp:coreProperties>
</file>