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7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aPeHgSG47ChXRm/4tBqOw==" hashData="jAjrs0r/sRSeQcX8vVI4RCmi/D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F93B5-FDC8-4882-A93E-3B7366D9DC81}" type="datetimeFigureOut">
              <a:rPr lang="uk-UA" smtClean="0"/>
              <a:t>10.10.2014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7355-CC0E-4873-B89D-5B3E5F3C6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9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19872" y="6447819"/>
            <a:ext cx="165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http://mykids.ucoz.ru/</a:t>
            </a:r>
            <a:endParaRPr lang="uk-U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index/0-4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linda6035.ucoz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loveit.ru/uploads/gallery/main/593/youloveit_ru_princessy_disneya_kartinki1_10.jpg" TargetMode="External"/><Relationship Id="rId3" Type="http://schemas.openxmlformats.org/officeDocument/2006/relationships/hyperlink" Target="http://www.coloriage-enfants.fr/coloriage/anniversaire/-anniversaire-gateau.gif" TargetMode="External"/><Relationship Id="rId7" Type="http://schemas.openxmlformats.org/officeDocument/2006/relationships/hyperlink" Target="http://gif-animashki.ru/images/animaciya_414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ltiki-kartinki.narod.ru/zolushka/Cinderella26.gif" TargetMode="External"/><Relationship Id="rId11" Type="http://schemas.openxmlformats.org/officeDocument/2006/relationships/hyperlink" Target="http://linda6035.ucoz.ru/load/19-1-0-560" TargetMode="External"/><Relationship Id="rId5" Type="http://schemas.openxmlformats.org/officeDocument/2006/relationships/hyperlink" Target="http://imagens.us/desenhos/princesas/desenhos-princesas%20(17).gif" TargetMode="External"/><Relationship Id="rId10" Type="http://schemas.openxmlformats.org/officeDocument/2006/relationships/hyperlink" Target="http://flaminguru.ru/posldru.htm" TargetMode="External"/><Relationship Id="rId4" Type="http://schemas.openxmlformats.org/officeDocument/2006/relationships/hyperlink" Target="http://s3.pic4you.ru/allimage/y2014/01-08/12216/4106329.png" TargetMode="External"/><Relationship Id="rId9" Type="http://schemas.openxmlformats.org/officeDocument/2006/relationships/hyperlink" Target="http://www.glitterf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4283968" y="5191482"/>
            <a:ext cx="47067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Автор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Рудакова Л.В., учитель начальных классов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Новотроицкой ОШ </a:t>
            </a:r>
            <a:r>
              <a:rPr lang="uk-UA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І-ІІІ ст. № 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Волновахского района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8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Донецкой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043" y="112667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  <a:t>Работа выполнена в рамках мастер-класса </a:t>
            </a:r>
            <a:br>
              <a:rPr lang="ru-RU" sz="1400" b="1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</a:br>
            <a:r>
              <a:rPr lang="ru-RU" sz="1400" b="1" dirty="0" smtClean="0">
                <a:hlinkClick r:id="rId4"/>
              </a:rPr>
              <a:t>"</a:t>
            </a:r>
            <a:r>
              <a:rPr lang="ru-RU" sz="1400" b="1" dirty="0">
                <a:hlinkClick r:id="rId4"/>
              </a:rPr>
              <a:t>Интерактивная раскраска в программе </a:t>
            </a:r>
            <a:r>
              <a:rPr lang="ru-RU" sz="1400" b="1" dirty="0" err="1">
                <a:hlinkClick r:id="rId4"/>
              </a:rPr>
              <a:t>Microsoft</a:t>
            </a:r>
            <a:r>
              <a:rPr lang="ru-RU" sz="1400" b="1" dirty="0">
                <a:hlinkClick r:id="rId4"/>
              </a:rPr>
              <a:t> </a:t>
            </a:r>
            <a:r>
              <a:rPr lang="ru-RU" sz="1400" b="1" dirty="0" err="1">
                <a:hlinkClick r:id="rId4"/>
              </a:rPr>
              <a:t>Office</a:t>
            </a:r>
            <a:r>
              <a:rPr lang="ru-RU" sz="1400" b="1" dirty="0">
                <a:hlinkClick r:id="rId4"/>
              </a:rPr>
              <a:t> </a:t>
            </a:r>
            <a:r>
              <a:rPr lang="ru-RU" sz="1400" b="1" dirty="0" err="1">
                <a:hlinkClick r:id="rId4"/>
              </a:rPr>
              <a:t>Power</a:t>
            </a:r>
            <a:r>
              <a:rPr lang="ru-RU" sz="1400" b="1" dirty="0">
                <a:hlinkClick r:id="rId4"/>
              </a:rPr>
              <a:t> </a:t>
            </a:r>
            <a:r>
              <a:rPr lang="ru-RU" sz="1400" b="1" dirty="0" err="1">
                <a:hlinkClick r:id="rId4"/>
              </a:rPr>
              <a:t>Point</a:t>
            </a:r>
            <a:r>
              <a:rPr lang="ru-RU" sz="1400" b="1" dirty="0">
                <a:hlinkClick r:id="rId4"/>
              </a:rPr>
              <a:t>"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AGCrownStyle" pitchFamily="2" charset="0"/>
              <a:hlinkClick r:id="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hlinkClick r:id=""/>
              </a:rPr>
              <a:t> на сайте «</a:t>
            </a:r>
            <a:r>
              <a:rPr lang="ru-RU" sz="1400" b="1" dirty="0" err="1">
                <a:solidFill>
                  <a:srgbClr val="F79646">
                    <a:lumMod val="50000"/>
                  </a:srgbClr>
                </a:solidFill>
                <a:hlinkClick r:id="rId3"/>
              </a:rPr>
              <a:t>Копилочка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hlinkClick r:id="rId3"/>
              </a:rPr>
              <a:t>»</a:t>
            </a:r>
            <a:endParaRPr lang="uk-UA" sz="1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511" y="5427830"/>
            <a:ext cx="2334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Игра-раскраска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 русскому языку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2- 4 класс</a:t>
            </a:r>
            <a:endParaRPr lang="uk-UA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Управляющая кнопка: справка 7">
            <a:hlinkClick r:id="" action="ppaction://hlinkshowjump?jump=lastslide" highlightClick="1"/>
          </p:cNvPr>
          <p:cNvSpPr/>
          <p:nvPr/>
        </p:nvSpPr>
        <p:spPr>
          <a:xfrm>
            <a:off x="8452520" y="2633929"/>
            <a:ext cx="288032" cy="432048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:\Лида\МК ФОКИНА\МК Фокина РАСКРАСКА\s68573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41" y="227890"/>
            <a:ext cx="1178005" cy="154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27743" y="6340127"/>
            <a:ext cx="504056" cy="28803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1498"/>
            <a:ext cx="8928992" cy="6679644"/>
          </a:xfrm>
          <a:prstGeom prst="rect">
            <a:avLst/>
          </a:prstGeom>
          <a:noFill/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7" y="3933056"/>
            <a:ext cx="5497722" cy="141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и</a:t>
            </a:r>
            <a:r>
              <a:rPr lang="ru-RU" sz="2600" b="1" dirty="0" smtClean="0">
                <a:solidFill>
                  <a:srgbClr val="002060"/>
                </a:solidFill>
              </a:rPr>
              <a:t>грай вместе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омогай в беде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б</a:t>
            </a:r>
            <a:r>
              <a:rPr lang="ru-RU" sz="2600" b="1" dirty="0" smtClean="0">
                <a:solidFill>
                  <a:srgbClr val="002060"/>
                </a:solidFill>
              </a:rPr>
              <a:t>егай по кругу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Назвался другом…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туго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легче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ч</a:t>
            </a:r>
            <a:r>
              <a:rPr lang="ru-RU" sz="2600" b="1" dirty="0" smtClean="0">
                <a:solidFill>
                  <a:srgbClr val="002060"/>
                </a:solidFill>
              </a:rPr>
              <a:t>то без рук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Без друга в жизни…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4\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з</a:t>
            </a:r>
            <a:r>
              <a:rPr lang="ru-RU" sz="2600" b="1" dirty="0" smtClean="0">
                <a:solidFill>
                  <a:srgbClr val="002060"/>
                </a:solidFill>
              </a:rPr>
              <a:t>а дело возьмёшься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а душе легко станет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ад собой поплачешь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 другом посмеёшься…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4\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4\1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д</a:t>
            </a:r>
            <a:r>
              <a:rPr lang="ru-RU" sz="2600" b="1" dirty="0" smtClean="0">
                <a:solidFill>
                  <a:srgbClr val="002060"/>
                </a:solidFill>
              </a:rPr>
              <a:t>руг не вернёт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е теряй дружбы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а</a:t>
            </a:r>
            <a:r>
              <a:rPr lang="ru-RU" sz="2600" b="1" dirty="0" smtClean="0">
                <a:solidFill>
                  <a:srgbClr val="002060"/>
                </a:solidFill>
              </a:rPr>
              <a:t> то пропадут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 давай денег, 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4\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4\1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4\1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и</a:t>
            </a:r>
            <a:r>
              <a:rPr lang="ru-RU" sz="2600" b="1" dirty="0" smtClean="0">
                <a:solidFill>
                  <a:srgbClr val="002060"/>
                </a:solidFill>
              </a:rPr>
              <a:t> друг с охотой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д</a:t>
            </a:r>
            <a:r>
              <a:rPr lang="ru-RU" sz="2600" b="1" dirty="0" smtClean="0">
                <a:solidFill>
                  <a:srgbClr val="002060"/>
                </a:solidFill>
              </a:rPr>
              <a:t>еньгами помощница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одмогой крепка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Дружба заботой да 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4\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4\1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4\1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4\1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ашёл - береги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ока не найдёшь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в</a:t>
            </a:r>
            <a:r>
              <a:rPr lang="ru-RU" sz="2600" b="1" dirty="0" smtClean="0">
                <a:solidFill>
                  <a:srgbClr val="002060"/>
                </a:solidFill>
              </a:rPr>
              <a:t> жизни не туго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Нет друга – ищи, 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4\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4\9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4\1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4\1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4\1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Лида\МК ФОКИНА\МК Фокина РАСКРАСКА\4\13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893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41.glitterfy.com/14283/glitterfy4120051544B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417"/>
            <a:ext cx="252028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Лида\МК ФОКИНА\МК Фокина РАСКРАСКА\4\в голубом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8417"/>
            <a:ext cx="3745491" cy="41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Форум родителей Мы СлАвНыЕ РеБяТа, зовут нас АВГУСТЯТ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9235"/>
            <a:ext cx="3002657" cy="46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612909"/>
            <a:ext cx="29015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Спасибо!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764" y="5589240"/>
            <a:ext cx="534986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ак вкусно!!!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447115" y="6243534"/>
            <a:ext cx="1357514" cy="38404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выход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5" descr="D:\Лида\МК ФОКИНА\МК Фокина РАСКРАСКА\4\в розовом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62" y="2204079"/>
            <a:ext cx="26574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50" y="476672"/>
            <a:ext cx="8118648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-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краткое народное изречение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котором отражается народная мудрость, жизненный опыт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это жанр устного народного творчества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Это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короткие высказывания , содержащие в себе нравоучение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Чаще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они учат не делать зла своему ближнему, быть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трудолюбивым, не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надеяться на авось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Например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Сделал дело - гуляй смело.</a:t>
            </a:r>
            <a:endParaRPr lang="uk-U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343" y="0"/>
            <a:ext cx="1176925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uk-UA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257195" y="6128124"/>
            <a:ext cx="440758" cy="3966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8028384" y="5985872"/>
            <a:ext cx="816884" cy="611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ида\МК ФОКИНА\МК Фокина РАСКРАСКА\4\41063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2"/>
          <a:stretch/>
        </p:blipFill>
        <p:spPr bwMode="auto">
          <a:xfrm>
            <a:off x="4835491" y="4229138"/>
            <a:ext cx="3309442" cy="22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32656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Ресурсы сети Интернет: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840" y="93602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Раскраска –торт  </a:t>
            </a:r>
            <a:r>
              <a:rPr lang="ru-RU" u="sng" dirty="0">
                <a:hlinkClick r:id="rId3"/>
              </a:rPr>
              <a:t>http://www.coloriage-enfants.fr/coloriage/anniversaire/-anniversaire-gateau.gif</a:t>
            </a:r>
            <a:r>
              <a:rPr lang="ru-RU" dirty="0"/>
              <a:t> </a:t>
            </a:r>
            <a:endParaRPr lang="uk-UA" dirty="0"/>
          </a:p>
          <a:p>
            <a:r>
              <a:rPr lang="ru-RU" dirty="0"/>
              <a:t>Принцессы на лошадках  </a:t>
            </a:r>
            <a:r>
              <a:rPr lang="ru-RU" u="sng" dirty="0">
                <a:hlinkClick r:id="rId4"/>
              </a:rPr>
              <a:t>http://s3.pic4you.ru/allimage/y2014/01-08/12216/4106329.png</a:t>
            </a:r>
            <a:r>
              <a:rPr lang="ru-RU" dirty="0"/>
              <a:t> </a:t>
            </a:r>
            <a:endParaRPr lang="uk-UA" dirty="0"/>
          </a:p>
          <a:p>
            <a:r>
              <a:rPr lang="ru-RU" dirty="0"/>
              <a:t>В </a:t>
            </a:r>
            <a:r>
              <a:rPr lang="ru-RU" dirty="0" smtClean="0"/>
              <a:t>лиловом  </a:t>
            </a:r>
            <a:r>
              <a:rPr lang="en-US" dirty="0">
                <a:hlinkClick r:id="rId5"/>
              </a:rPr>
              <a:t>http://imagens.us/desenhos/princesas/desenhos-princesas%20(17).</a:t>
            </a:r>
            <a:r>
              <a:rPr lang="en-US" dirty="0" smtClean="0">
                <a:hlinkClick r:id="rId5"/>
              </a:rPr>
              <a:t>gif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/>
              <a:t>голубом  </a:t>
            </a:r>
            <a:r>
              <a:rPr lang="ru-RU" u="sng" dirty="0">
                <a:hlinkClick r:id="rId6"/>
              </a:rPr>
              <a:t>http://multiki-kartinki.narod.ru/zolushka/Cinderella26.gif</a:t>
            </a:r>
            <a:r>
              <a:rPr lang="ru-RU" dirty="0"/>
              <a:t> </a:t>
            </a:r>
            <a:endParaRPr lang="uk-UA" dirty="0"/>
          </a:p>
          <a:p>
            <a:r>
              <a:rPr lang="ru-RU" dirty="0"/>
              <a:t>В розовом </a:t>
            </a:r>
            <a:r>
              <a:rPr lang="ru-RU" u="sng" dirty="0">
                <a:hlinkClick r:id="rId7"/>
              </a:rPr>
              <a:t>http://gif-animashki.ru/images/animaciya_414.gif</a:t>
            </a:r>
            <a:r>
              <a:rPr lang="ru-RU" dirty="0"/>
              <a:t> </a:t>
            </a:r>
            <a:endParaRPr lang="uk-UA" dirty="0"/>
          </a:p>
          <a:p>
            <a:r>
              <a:rPr lang="ru-RU" dirty="0"/>
              <a:t>Три принцессы </a:t>
            </a:r>
            <a:r>
              <a:rPr lang="ru-RU" u="sng" dirty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www.youloveit.ru/uploads/gallery/main/593/youloveit_ru_princessy_disneya_kartinki1_10.jpg</a:t>
            </a:r>
            <a:r>
              <a:rPr lang="ru-RU" u="sng" dirty="0" smtClean="0"/>
              <a:t>    </a:t>
            </a:r>
          </a:p>
          <a:p>
            <a:r>
              <a:rPr lang="ru-RU" dirty="0" smtClean="0"/>
              <a:t>Раскраска анимирована на сайте </a:t>
            </a:r>
            <a:r>
              <a:rPr lang="en-US" dirty="0">
                <a:hlinkClick r:id="rId9"/>
              </a:rPr>
              <a:t>http://www.glitterfy.com</a:t>
            </a:r>
            <a:r>
              <a:rPr lang="en-US" dirty="0" smtClean="0">
                <a:hlinkClick r:id="rId9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/>
              <a:t>Пословицы о дружбе </a:t>
            </a:r>
            <a:r>
              <a:rPr lang="ru-RU" u="sng" dirty="0">
                <a:hlinkClick r:id="rId10"/>
              </a:rPr>
              <a:t>http://</a:t>
            </a:r>
            <a:r>
              <a:rPr lang="ru-RU" u="sng" dirty="0" smtClean="0">
                <a:hlinkClick r:id="rId10"/>
              </a:rPr>
              <a:t>flaminguru.ru/posldru.htm</a:t>
            </a:r>
            <a:r>
              <a:rPr lang="ru-RU" u="sng" dirty="0" smtClean="0"/>
              <a:t> </a:t>
            </a:r>
            <a:endParaRPr lang="uk-UA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00392" y="5949280"/>
            <a:ext cx="504056" cy="50405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63491" y="4632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Ведущий мастерской:</a:t>
            </a:r>
            <a:r>
              <a:rPr lang="ru-RU" dirty="0"/>
              <a:t> </a:t>
            </a:r>
            <a:endParaRPr lang="uk-UA" dirty="0"/>
          </a:p>
          <a:p>
            <a:r>
              <a:rPr lang="ru-RU" dirty="0"/>
              <a:t>Фокина Лидия Петровна, учитель начальных классов.</a:t>
            </a:r>
            <a:endParaRPr lang="uk-UA" dirty="0"/>
          </a:p>
          <a:p>
            <a:r>
              <a:rPr lang="ru-RU" u="sng" dirty="0">
                <a:hlinkClick r:id="rId11"/>
              </a:rPr>
              <a:t>http://</a:t>
            </a:r>
            <a:r>
              <a:rPr lang="ru-RU" u="sng" dirty="0" smtClean="0">
                <a:hlinkClick r:id="rId11"/>
              </a:rPr>
              <a:t>linda6035.ucoz.ru/load/19-1-0-560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ru-RU" dirty="0" smtClean="0"/>
              <a:t>инструкция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38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75" y="260648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Привет, дорогой друг!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Три подружки-принцессы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собрались после танцев на балу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отведать кусочек вкусненького тортика.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Помоги им это сделать!</a:t>
            </a:r>
            <a:endParaRPr lang="uk-U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340961"/>
            <a:ext cx="65167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Чтобы закончить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пословицу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выбери правильный ответ.</a:t>
            </a:r>
            <a:endParaRPr lang="uk-U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7813" y="5661248"/>
            <a:ext cx="257634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УСПЕХОВ!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1368152" cy="43204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Вперёд!</a:t>
            </a:r>
            <a:endParaRPr lang="uk-UA" sz="2000" b="1" dirty="0"/>
          </a:p>
        </p:txBody>
      </p:sp>
      <p:pic>
        <p:nvPicPr>
          <p:cNvPr id="6" name="Picture 2" descr="D:\Лида\МК ФОКИНА\МК Фокина РАСКРАСКА\4\41063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6"/>
          <a:stretch/>
        </p:blipFill>
        <p:spPr bwMode="auto">
          <a:xfrm>
            <a:off x="372127" y="3579514"/>
            <a:ext cx="163099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Лида\МК ФОКИНА\МК Фокина РАСКРАСКА\4\41063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r="49312"/>
          <a:stretch/>
        </p:blipFill>
        <p:spPr bwMode="auto">
          <a:xfrm flipH="1">
            <a:off x="7020272" y="-99392"/>
            <a:ext cx="154247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Лида\МК ФОКИНА\МК Фокина РАСКРАСКА\4\41063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1" r="24879"/>
          <a:stretch/>
        </p:blipFill>
        <p:spPr bwMode="auto">
          <a:xfrm>
            <a:off x="7048383" y="2759811"/>
            <a:ext cx="154036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ет награды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е вынуть и рыбку из пруда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ойдёшь не туда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Без труда …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</a:rPr>
              <a:t> лыжи зимой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</a:rPr>
              <a:t> грибы осенью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</a:rPr>
              <a:t> телегу зимой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Готовь сани летом 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ч</a:t>
            </a:r>
            <a:r>
              <a:rPr lang="ru-RU" sz="2600" b="1" dirty="0" smtClean="0">
                <a:solidFill>
                  <a:srgbClr val="002060"/>
                </a:solidFill>
              </a:rPr>
              <a:t>то можно сделать сегодня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ч</a:t>
            </a:r>
            <a:r>
              <a:rPr lang="ru-RU" sz="2600" b="1" dirty="0" smtClean="0">
                <a:solidFill>
                  <a:srgbClr val="002060"/>
                </a:solidFill>
              </a:rPr>
              <a:t>то неправильно лежит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ч</a:t>
            </a:r>
            <a:r>
              <a:rPr lang="ru-RU" sz="2600" b="1" dirty="0" smtClean="0">
                <a:solidFill>
                  <a:srgbClr val="002060"/>
                </a:solidFill>
              </a:rPr>
              <a:t>то тебе подарили вчера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 откладывай на завтра то…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съешь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соберёшь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пожнёшь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посеешь, то и…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24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4\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Один раз отрежь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с</a:t>
            </a:r>
            <a:r>
              <a:rPr lang="ru-RU" sz="2600" b="1" dirty="0" smtClean="0">
                <a:solidFill>
                  <a:srgbClr val="002060"/>
                </a:solidFill>
              </a:rPr>
              <a:t>емь раз отрежь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и</a:t>
            </a:r>
            <a:r>
              <a:rPr lang="ru-RU" sz="2600" b="1" dirty="0" smtClean="0">
                <a:solidFill>
                  <a:srgbClr val="002060"/>
                </a:solidFill>
              </a:rPr>
              <a:t> в порядке всё теперь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Семь раз отмерь…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е боится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noaction" highlightClick="1"/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герой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е воин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Один в поле…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7" y="188640"/>
            <a:ext cx="3008313" cy="892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акончи пословицу:</a:t>
            </a:r>
            <a:endParaRPr lang="uk-UA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Лида\МК ФОКИНА\МК Фокина РАСКРАСКА\4\раскраск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456406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4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hlinkClick r:id="" action="ppaction://noaction" highlightClick="1"/>
          </p:cNvPr>
          <p:cNvSpPr/>
          <p:nvPr/>
        </p:nvSpPr>
        <p:spPr>
          <a:xfrm>
            <a:off x="573223" y="2697134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к</a:t>
            </a:r>
            <a:r>
              <a:rPr lang="ru-RU" sz="2600" b="1" dirty="0" smtClean="0">
                <a:solidFill>
                  <a:srgbClr val="002060"/>
                </a:solidFill>
              </a:rPr>
              <a:t>ак без рук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44758" y="4067809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ч</a:t>
            </a:r>
            <a:r>
              <a:rPr lang="ru-RU" sz="2600" b="1" dirty="0" smtClean="0">
                <a:solidFill>
                  <a:srgbClr val="002060"/>
                </a:solidFill>
              </a:rPr>
              <a:t>то сокол без крыльев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>
            <a:hlinkClick r:id="" action="ppaction://noaction" highlightClick="1"/>
          </p:cNvPr>
          <p:cNvSpPr/>
          <p:nvPr/>
        </p:nvSpPr>
        <p:spPr>
          <a:xfrm>
            <a:off x="539552" y="5373216"/>
            <a:ext cx="2736304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</a:t>
            </a:r>
            <a:r>
              <a:rPr lang="ru-RU" sz="2600" b="1" dirty="0" smtClean="0">
                <a:solidFill>
                  <a:srgbClr val="002060"/>
                </a:solidFill>
              </a:rPr>
              <a:t>е пропадёт</a:t>
            </a:r>
            <a:endParaRPr lang="uk-UA" sz="26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20" y="1124744"/>
            <a:ext cx="3312368" cy="12241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Человек без друзей…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Лида\МК ФОКИНА\МК Фокина РАСКРАСКА\4\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4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Лида\МК ФОКИНА\МК Фокина РАСКРАСКА\4\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4\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4\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53" y="457990"/>
            <a:ext cx="493395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336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Закончи пословицу: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28</cp:revision>
  <dcterms:created xsi:type="dcterms:W3CDTF">2014-08-23T12:37:50Z</dcterms:created>
  <dcterms:modified xsi:type="dcterms:W3CDTF">2014-10-10T20:06:21Z</dcterms:modified>
</cp:coreProperties>
</file>